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62" r:id="rId4"/>
    <p:sldId id="261" r:id="rId5"/>
    <p:sldId id="260" r:id="rId6"/>
    <p:sldId id="259" r:id="rId7"/>
    <p:sldId id="258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FFCCFF"/>
    <a:srgbClr val="FF33CC"/>
    <a:srgbClr val="FFFFFF"/>
    <a:srgbClr val="FF0000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3992" autoAdjust="0"/>
    <p:restoredTop sz="90929"/>
  </p:normalViewPr>
  <p:slideViewPr>
    <p:cSldViewPr>
      <p:cViewPr varScale="1">
        <p:scale>
          <a:sx n="66" d="100"/>
          <a:sy n="66" d="100"/>
        </p:scale>
        <p:origin x="-10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675E03-8D56-4CA2-BE4A-CCC996BE0A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24DDE-3498-4F74-B529-173D250F7335}" type="slidenum">
              <a:rPr lang="en-US"/>
              <a:pPr/>
              <a:t>1</a:t>
            </a:fld>
            <a:endParaRPr lang="en-US"/>
          </a:p>
        </p:txBody>
      </p:sp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Copyright © 2002 Glenna R. Shaw and FTC Publishing</a:t>
            </a:r>
          </a:p>
          <a:p>
            <a:r>
              <a:rPr lang="en-US">
                <a:cs typeface="Times New Roman" pitchFamily="18" charset="0"/>
              </a:rPr>
              <a:t>All Rights Reserved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6C8CC4-23AF-4B24-8A28-B1CEB9CD384C}" type="slidenum">
              <a:rPr lang="en-US"/>
              <a:pPr/>
              <a:t>32</a:t>
            </a:fld>
            <a:endParaRPr lang="en-US"/>
          </a:p>
        </p:txBody>
      </p:sp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>
                <a:cs typeface="Times New Roman" pitchFamily="18" charset="0"/>
              </a:rPr>
              <a:t>© Copyright 2002 Glenna R. Shaw</a:t>
            </a:r>
          </a:p>
          <a:p>
            <a:r>
              <a:rPr lang="en-US">
                <a:cs typeface="Times New Roman" pitchFamily="18" charset="0"/>
              </a:rPr>
              <a:t>All Rights Reserved</a:t>
            </a:r>
            <a:endParaRPr lang="en-US"/>
          </a:p>
          <a:p>
            <a:r>
              <a:rPr lang="en-US"/>
              <a:t>How to Edit:</a:t>
            </a:r>
          </a:p>
          <a:p>
            <a:r>
              <a:rPr lang="en-US"/>
              <a:t>Type questions and right and wrong answers directly on the slides.  Be sure to enter answers between the brackets to preserve the links to the correct slides.</a:t>
            </a:r>
          </a:p>
          <a:p>
            <a:r>
              <a:rPr lang="en-US"/>
              <a:t>How to Play:</a:t>
            </a:r>
          </a:p>
          <a:p>
            <a:r>
              <a:rPr lang="en-US"/>
              <a:t>This is an easy to run scoreless game.  Run the slideshow and follow the directions on the screen.</a:t>
            </a:r>
          </a:p>
          <a:p>
            <a:r>
              <a:rPr lang="en-US"/>
              <a:t>The “reward” for correct answers is the animations on the screen and keeping happy from getting sick.</a:t>
            </a:r>
          </a:p>
          <a:p>
            <a:r>
              <a:rPr lang="en-US"/>
              <a:t>Instructors can optionally give “healthy treats” for correct answers during the game.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477000"/>
            <a:ext cx="3962400" cy="381000"/>
          </a:xfrm>
        </p:spPr>
        <p:txBody>
          <a:bodyPr/>
          <a:lstStyle>
            <a:lvl1pPr algn="ctr">
              <a:defRPr sz="2000">
                <a:solidFill>
                  <a:srgbClr val="0033CC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3201" name="Group 129"/>
          <p:cNvGrpSpPr>
            <a:grpSpLocks/>
          </p:cNvGrpSpPr>
          <p:nvPr/>
        </p:nvGrpSpPr>
        <p:grpSpPr bwMode="auto">
          <a:xfrm>
            <a:off x="0" y="528638"/>
            <a:ext cx="1143000" cy="1143000"/>
            <a:chOff x="672" y="2016"/>
            <a:chExt cx="576" cy="576"/>
          </a:xfrm>
        </p:grpSpPr>
        <p:sp>
          <p:nvSpPr>
            <p:cNvPr id="3202" name="AutoShape 130"/>
            <p:cNvSpPr>
              <a:spLocks noChangeArrowheads="1"/>
            </p:cNvSpPr>
            <p:nvPr/>
          </p:nvSpPr>
          <p:spPr bwMode="auto">
            <a:xfrm>
              <a:off x="672" y="2016"/>
              <a:ext cx="576" cy="576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" name="Oval 131"/>
            <p:cNvSpPr>
              <a:spLocks noChangeArrowheads="1"/>
            </p:cNvSpPr>
            <p:nvPr/>
          </p:nvSpPr>
          <p:spPr bwMode="auto">
            <a:xfrm>
              <a:off x="834" y="2188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" name="Oval 132"/>
            <p:cNvSpPr>
              <a:spLocks noChangeArrowheads="1"/>
            </p:cNvSpPr>
            <p:nvPr/>
          </p:nvSpPr>
          <p:spPr bwMode="auto">
            <a:xfrm>
              <a:off x="1024" y="2188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05" name="Group 133"/>
          <p:cNvGrpSpPr>
            <a:grpSpLocks/>
          </p:cNvGrpSpPr>
          <p:nvPr/>
        </p:nvGrpSpPr>
        <p:grpSpPr bwMode="auto">
          <a:xfrm>
            <a:off x="554038" y="528638"/>
            <a:ext cx="1143000" cy="1143000"/>
            <a:chOff x="1248" y="2016"/>
            <a:chExt cx="576" cy="576"/>
          </a:xfrm>
        </p:grpSpPr>
        <p:grpSp>
          <p:nvGrpSpPr>
            <p:cNvPr id="3206" name="Group 134"/>
            <p:cNvGrpSpPr>
              <a:grpSpLocks/>
            </p:cNvGrpSpPr>
            <p:nvPr/>
          </p:nvGrpSpPr>
          <p:grpSpPr bwMode="auto">
            <a:xfrm>
              <a:off x="1248" y="2016"/>
              <a:ext cx="576" cy="576"/>
              <a:chOff x="1248" y="2016"/>
              <a:chExt cx="576" cy="576"/>
            </a:xfrm>
          </p:grpSpPr>
          <p:sp>
            <p:nvSpPr>
              <p:cNvPr id="3207" name="AutoShape 135"/>
              <p:cNvSpPr>
                <a:spLocks noChangeArrowheads="1"/>
              </p:cNvSpPr>
              <p:nvPr/>
            </p:nvSpPr>
            <p:spPr bwMode="auto">
              <a:xfrm rot="16200000">
                <a:off x="1248" y="2016"/>
                <a:ext cx="576" cy="576"/>
              </a:xfrm>
              <a:custGeom>
                <a:avLst/>
                <a:gdLst>
                  <a:gd name="G0" fmla="+- 1127 0 0"/>
                  <a:gd name="G1" fmla="+- 7069529 0 0"/>
                  <a:gd name="G2" fmla="+- 0 0 7069529"/>
                  <a:gd name="T0" fmla="*/ 0 256 1"/>
                  <a:gd name="T1" fmla="*/ 180 256 1"/>
                  <a:gd name="G3" fmla="+- 7069529 T0 T1"/>
                  <a:gd name="T2" fmla="*/ 0 256 1"/>
                  <a:gd name="T3" fmla="*/ 90 256 1"/>
                  <a:gd name="G4" fmla="+- 7069529 T2 T3"/>
                  <a:gd name="G5" fmla="*/ G4 2 1"/>
                  <a:gd name="T4" fmla="*/ 90 256 1"/>
                  <a:gd name="T5" fmla="*/ 0 256 1"/>
                  <a:gd name="G6" fmla="+- 7069529 T4 T5"/>
                  <a:gd name="G7" fmla="*/ G6 2 1"/>
                  <a:gd name="G8" fmla="abs 7069529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127"/>
                  <a:gd name="G18" fmla="*/ 1127 1 2"/>
                  <a:gd name="G19" fmla="+- G18 5400 0"/>
                  <a:gd name="G20" fmla="cos G19 7069529"/>
                  <a:gd name="G21" fmla="sin G19 7069529"/>
                  <a:gd name="G22" fmla="+- G20 10800 0"/>
                  <a:gd name="G23" fmla="+- G21 10800 0"/>
                  <a:gd name="G24" fmla="+- 10800 0 G20"/>
                  <a:gd name="G25" fmla="+- 1127 10800 0"/>
                  <a:gd name="G26" fmla="?: G9 G17 G25"/>
                  <a:gd name="G27" fmla="?: G9 0 21600"/>
                  <a:gd name="G28" fmla="cos 10800 7069529"/>
                  <a:gd name="G29" fmla="sin 10800 7069529"/>
                  <a:gd name="G30" fmla="sin 1127 7069529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7069529 G34 0"/>
                  <a:gd name="G36" fmla="?: G6 G35 G31"/>
                  <a:gd name="G37" fmla="+- 21600 0 G36"/>
                  <a:gd name="G38" fmla="?: G4 0 G33"/>
                  <a:gd name="G39" fmla="?: 7069529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8969 w 21600"/>
                  <a:gd name="T15" fmla="*/ 16476 h 21600"/>
                  <a:gd name="T16" fmla="*/ 10800 w 21600"/>
                  <a:gd name="T17" fmla="*/ 9673 h 21600"/>
                  <a:gd name="T18" fmla="*/ 12631 w 21600"/>
                  <a:gd name="T19" fmla="*/ 16476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454" y="11872"/>
                    </a:moveTo>
                    <a:cubicBezTo>
                      <a:pt x="9988" y="11722"/>
                      <a:pt x="9673" y="11289"/>
                      <a:pt x="9673" y="10800"/>
                    </a:cubicBezTo>
                    <a:cubicBezTo>
                      <a:pt x="9673" y="10177"/>
                      <a:pt x="10177" y="9673"/>
                      <a:pt x="10800" y="9673"/>
                    </a:cubicBezTo>
                    <a:cubicBezTo>
                      <a:pt x="11422" y="9673"/>
                      <a:pt x="11927" y="10177"/>
                      <a:pt x="11927" y="10800"/>
                    </a:cubicBezTo>
                    <a:cubicBezTo>
                      <a:pt x="11927" y="11289"/>
                      <a:pt x="11611" y="11722"/>
                      <a:pt x="11145" y="11872"/>
                    </a:cubicBezTo>
                    <a:lnTo>
                      <a:pt x="14114" y="21078"/>
                    </a:lnTo>
                    <a:cubicBezTo>
                      <a:pt x="18575" y="19640"/>
                      <a:pt x="21600" y="15487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5487"/>
                      <a:pt x="3024" y="19640"/>
                      <a:pt x="7485" y="2107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08" name="Rectangle 136"/>
              <p:cNvSpPr>
                <a:spLocks noChangeArrowheads="1"/>
              </p:cNvSpPr>
              <p:nvPr/>
            </p:nvSpPr>
            <p:spPr bwMode="auto">
              <a:xfrm>
                <a:off x="1440" y="2208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09" name="Oval 137"/>
            <p:cNvSpPr>
              <a:spLocks noChangeArrowheads="1"/>
            </p:cNvSpPr>
            <p:nvPr/>
          </p:nvSpPr>
          <p:spPr bwMode="auto">
            <a:xfrm>
              <a:off x="148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10" name="Group 138"/>
          <p:cNvGrpSpPr>
            <a:grpSpLocks/>
          </p:cNvGrpSpPr>
          <p:nvPr/>
        </p:nvGrpSpPr>
        <p:grpSpPr bwMode="auto">
          <a:xfrm>
            <a:off x="1106488" y="528638"/>
            <a:ext cx="1143000" cy="1143000"/>
            <a:chOff x="2304" y="192"/>
            <a:chExt cx="576" cy="576"/>
          </a:xfrm>
        </p:grpSpPr>
        <p:grpSp>
          <p:nvGrpSpPr>
            <p:cNvPr id="3211" name="Group 139"/>
            <p:cNvGrpSpPr>
              <a:grpSpLocks/>
            </p:cNvGrpSpPr>
            <p:nvPr/>
          </p:nvGrpSpPr>
          <p:grpSpPr bwMode="auto">
            <a:xfrm>
              <a:off x="2304" y="192"/>
              <a:ext cx="576" cy="576"/>
              <a:chOff x="2304" y="192"/>
              <a:chExt cx="576" cy="576"/>
            </a:xfrm>
          </p:grpSpPr>
          <p:sp>
            <p:nvSpPr>
              <p:cNvPr id="3212" name="AutoShape 140"/>
              <p:cNvSpPr>
                <a:spLocks noChangeArrowheads="1"/>
              </p:cNvSpPr>
              <p:nvPr/>
            </p:nvSpPr>
            <p:spPr bwMode="auto">
              <a:xfrm rot="16200000">
                <a:off x="2304" y="192"/>
                <a:ext cx="576" cy="576"/>
              </a:xfrm>
              <a:custGeom>
                <a:avLst/>
                <a:gdLst>
                  <a:gd name="G0" fmla="+- 1538 0 0"/>
                  <a:gd name="G1" fmla="+- 8978573 0 0"/>
                  <a:gd name="G2" fmla="+- 0 0 8978573"/>
                  <a:gd name="T0" fmla="*/ 0 256 1"/>
                  <a:gd name="T1" fmla="*/ 180 256 1"/>
                  <a:gd name="G3" fmla="+- 8978573 T0 T1"/>
                  <a:gd name="T2" fmla="*/ 0 256 1"/>
                  <a:gd name="T3" fmla="*/ 90 256 1"/>
                  <a:gd name="G4" fmla="+- 8978573 T2 T3"/>
                  <a:gd name="G5" fmla="*/ G4 2 1"/>
                  <a:gd name="T4" fmla="*/ 90 256 1"/>
                  <a:gd name="T5" fmla="*/ 0 256 1"/>
                  <a:gd name="G6" fmla="+- 8978573 T4 T5"/>
                  <a:gd name="G7" fmla="*/ G6 2 1"/>
                  <a:gd name="G8" fmla="abs 8978573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538"/>
                  <a:gd name="G18" fmla="*/ 1538 1 2"/>
                  <a:gd name="G19" fmla="+- G18 5400 0"/>
                  <a:gd name="G20" fmla="cos G19 8978573"/>
                  <a:gd name="G21" fmla="sin G19 8978573"/>
                  <a:gd name="G22" fmla="+- G20 10800 0"/>
                  <a:gd name="G23" fmla="+- G21 10800 0"/>
                  <a:gd name="G24" fmla="+- 10800 0 G20"/>
                  <a:gd name="G25" fmla="+- 1538 10800 0"/>
                  <a:gd name="G26" fmla="?: G9 G17 G25"/>
                  <a:gd name="G27" fmla="?: G9 0 21600"/>
                  <a:gd name="G28" fmla="cos 10800 8978573"/>
                  <a:gd name="G29" fmla="sin 10800 8978573"/>
                  <a:gd name="G30" fmla="sin 1538 8978573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8978573 G34 0"/>
                  <a:gd name="G36" fmla="?: G6 G35 G31"/>
                  <a:gd name="G37" fmla="+- 21600 0 G36"/>
                  <a:gd name="G38" fmla="?: G4 0 G33"/>
                  <a:gd name="G39" fmla="?: 8978573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6288 w 21600"/>
                  <a:gd name="T15" fmla="*/ 15007 h 21600"/>
                  <a:gd name="T16" fmla="*/ 10800 w 21600"/>
                  <a:gd name="T17" fmla="*/ 9262 h 21600"/>
                  <a:gd name="T18" fmla="*/ 15312 w 21600"/>
                  <a:gd name="T19" fmla="*/ 15007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9675" y="11848"/>
                    </a:moveTo>
                    <a:cubicBezTo>
                      <a:pt x="9409" y="11564"/>
                      <a:pt x="9262" y="11189"/>
                      <a:pt x="9262" y="10800"/>
                    </a:cubicBezTo>
                    <a:cubicBezTo>
                      <a:pt x="9262" y="9950"/>
                      <a:pt x="9950" y="9262"/>
                      <a:pt x="10800" y="9262"/>
                    </a:cubicBezTo>
                    <a:cubicBezTo>
                      <a:pt x="11649" y="9262"/>
                      <a:pt x="12338" y="9950"/>
                      <a:pt x="12338" y="10800"/>
                    </a:cubicBezTo>
                    <a:cubicBezTo>
                      <a:pt x="12338" y="11189"/>
                      <a:pt x="12190" y="11564"/>
                      <a:pt x="11924" y="11848"/>
                    </a:cubicBezTo>
                    <a:lnTo>
                      <a:pt x="18698" y="18165"/>
                    </a:lnTo>
                    <a:cubicBezTo>
                      <a:pt x="20563" y="16165"/>
                      <a:pt x="21600" y="13533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3533"/>
                      <a:pt x="1036" y="16165"/>
                      <a:pt x="2901" y="18165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13" name="Rectangle 141"/>
              <p:cNvSpPr>
                <a:spLocks noChangeArrowheads="1"/>
              </p:cNvSpPr>
              <p:nvPr/>
            </p:nvSpPr>
            <p:spPr bwMode="auto">
              <a:xfrm>
                <a:off x="2476" y="384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14" name="Oval 142"/>
            <p:cNvSpPr>
              <a:spLocks noChangeArrowheads="1"/>
            </p:cNvSpPr>
            <p:nvPr/>
          </p:nvSpPr>
          <p:spPr bwMode="auto">
            <a:xfrm>
              <a:off x="2496" y="336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15" name="Group 143"/>
          <p:cNvGrpSpPr>
            <a:grpSpLocks/>
          </p:cNvGrpSpPr>
          <p:nvPr/>
        </p:nvGrpSpPr>
        <p:grpSpPr bwMode="auto">
          <a:xfrm>
            <a:off x="1658938" y="528638"/>
            <a:ext cx="1143000" cy="1143000"/>
            <a:chOff x="2112" y="2016"/>
            <a:chExt cx="576" cy="576"/>
          </a:xfrm>
        </p:grpSpPr>
        <p:grpSp>
          <p:nvGrpSpPr>
            <p:cNvPr id="3216" name="Group 144"/>
            <p:cNvGrpSpPr>
              <a:grpSpLocks/>
            </p:cNvGrpSpPr>
            <p:nvPr/>
          </p:nvGrpSpPr>
          <p:grpSpPr bwMode="auto">
            <a:xfrm>
              <a:off x="2112" y="2016"/>
              <a:ext cx="576" cy="576"/>
              <a:chOff x="2112" y="2016"/>
              <a:chExt cx="576" cy="576"/>
            </a:xfrm>
          </p:grpSpPr>
          <p:sp>
            <p:nvSpPr>
              <p:cNvPr id="3217" name="AutoShape 145"/>
              <p:cNvSpPr>
                <a:spLocks noChangeArrowheads="1"/>
              </p:cNvSpPr>
              <p:nvPr/>
            </p:nvSpPr>
            <p:spPr bwMode="auto">
              <a:xfrm rot="16200000">
                <a:off x="2112" y="2016"/>
                <a:ext cx="576" cy="576"/>
              </a:xfrm>
              <a:custGeom>
                <a:avLst/>
                <a:gdLst>
                  <a:gd name="G0" fmla="+- 1127 0 0"/>
                  <a:gd name="G1" fmla="+- 7069529 0 0"/>
                  <a:gd name="G2" fmla="+- 0 0 7069529"/>
                  <a:gd name="T0" fmla="*/ 0 256 1"/>
                  <a:gd name="T1" fmla="*/ 180 256 1"/>
                  <a:gd name="G3" fmla="+- 7069529 T0 T1"/>
                  <a:gd name="T2" fmla="*/ 0 256 1"/>
                  <a:gd name="T3" fmla="*/ 90 256 1"/>
                  <a:gd name="G4" fmla="+- 7069529 T2 T3"/>
                  <a:gd name="G5" fmla="*/ G4 2 1"/>
                  <a:gd name="T4" fmla="*/ 90 256 1"/>
                  <a:gd name="T5" fmla="*/ 0 256 1"/>
                  <a:gd name="G6" fmla="+- 7069529 T4 T5"/>
                  <a:gd name="G7" fmla="*/ G6 2 1"/>
                  <a:gd name="G8" fmla="abs 7069529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127"/>
                  <a:gd name="G18" fmla="*/ 1127 1 2"/>
                  <a:gd name="G19" fmla="+- G18 5400 0"/>
                  <a:gd name="G20" fmla="cos G19 7069529"/>
                  <a:gd name="G21" fmla="sin G19 7069529"/>
                  <a:gd name="G22" fmla="+- G20 10800 0"/>
                  <a:gd name="G23" fmla="+- G21 10800 0"/>
                  <a:gd name="G24" fmla="+- 10800 0 G20"/>
                  <a:gd name="G25" fmla="+- 1127 10800 0"/>
                  <a:gd name="G26" fmla="?: G9 G17 G25"/>
                  <a:gd name="G27" fmla="?: G9 0 21600"/>
                  <a:gd name="G28" fmla="cos 10800 7069529"/>
                  <a:gd name="G29" fmla="sin 10800 7069529"/>
                  <a:gd name="G30" fmla="sin 1127 7069529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7069529 G34 0"/>
                  <a:gd name="G36" fmla="?: G6 G35 G31"/>
                  <a:gd name="G37" fmla="+- 21600 0 G36"/>
                  <a:gd name="G38" fmla="?: G4 0 G33"/>
                  <a:gd name="G39" fmla="?: 7069529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8969 w 21600"/>
                  <a:gd name="T15" fmla="*/ 16476 h 21600"/>
                  <a:gd name="T16" fmla="*/ 10800 w 21600"/>
                  <a:gd name="T17" fmla="*/ 9673 h 21600"/>
                  <a:gd name="T18" fmla="*/ 12631 w 21600"/>
                  <a:gd name="T19" fmla="*/ 16476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454" y="11872"/>
                    </a:moveTo>
                    <a:cubicBezTo>
                      <a:pt x="9988" y="11722"/>
                      <a:pt x="9673" y="11289"/>
                      <a:pt x="9673" y="10800"/>
                    </a:cubicBezTo>
                    <a:cubicBezTo>
                      <a:pt x="9673" y="10177"/>
                      <a:pt x="10177" y="9673"/>
                      <a:pt x="10800" y="9673"/>
                    </a:cubicBezTo>
                    <a:cubicBezTo>
                      <a:pt x="11422" y="9673"/>
                      <a:pt x="11927" y="10177"/>
                      <a:pt x="11927" y="10800"/>
                    </a:cubicBezTo>
                    <a:cubicBezTo>
                      <a:pt x="11927" y="11289"/>
                      <a:pt x="11611" y="11722"/>
                      <a:pt x="11145" y="11872"/>
                    </a:cubicBezTo>
                    <a:lnTo>
                      <a:pt x="14114" y="21078"/>
                    </a:lnTo>
                    <a:cubicBezTo>
                      <a:pt x="18575" y="19640"/>
                      <a:pt x="21600" y="15487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5487"/>
                      <a:pt x="3024" y="19640"/>
                      <a:pt x="7485" y="2107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18" name="Rectangle 146"/>
              <p:cNvSpPr>
                <a:spLocks noChangeArrowheads="1"/>
              </p:cNvSpPr>
              <p:nvPr/>
            </p:nvSpPr>
            <p:spPr bwMode="auto">
              <a:xfrm>
                <a:off x="2304" y="2208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19" name="Oval 147"/>
            <p:cNvSpPr>
              <a:spLocks noChangeArrowheads="1"/>
            </p:cNvSpPr>
            <p:nvPr/>
          </p:nvSpPr>
          <p:spPr bwMode="auto">
            <a:xfrm>
              <a:off x="2400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20" name="Group 148"/>
          <p:cNvGrpSpPr>
            <a:grpSpLocks/>
          </p:cNvGrpSpPr>
          <p:nvPr/>
        </p:nvGrpSpPr>
        <p:grpSpPr bwMode="auto">
          <a:xfrm>
            <a:off x="2211388" y="528638"/>
            <a:ext cx="1143000" cy="1143000"/>
            <a:chOff x="2640" y="2016"/>
            <a:chExt cx="576" cy="576"/>
          </a:xfrm>
        </p:grpSpPr>
        <p:grpSp>
          <p:nvGrpSpPr>
            <p:cNvPr id="3221" name="Group 149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3222" name="Oval 150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23" name="Line 151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24" name="Oval 152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25" name="Group 153"/>
          <p:cNvGrpSpPr>
            <a:grpSpLocks/>
          </p:cNvGrpSpPr>
          <p:nvPr/>
        </p:nvGrpSpPr>
        <p:grpSpPr bwMode="auto">
          <a:xfrm>
            <a:off x="2763838" y="528638"/>
            <a:ext cx="1143000" cy="1143000"/>
            <a:chOff x="1248" y="2016"/>
            <a:chExt cx="576" cy="576"/>
          </a:xfrm>
        </p:grpSpPr>
        <p:grpSp>
          <p:nvGrpSpPr>
            <p:cNvPr id="3226" name="Group 154"/>
            <p:cNvGrpSpPr>
              <a:grpSpLocks/>
            </p:cNvGrpSpPr>
            <p:nvPr/>
          </p:nvGrpSpPr>
          <p:grpSpPr bwMode="auto">
            <a:xfrm>
              <a:off x="1248" y="2016"/>
              <a:ext cx="576" cy="576"/>
              <a:chOff x="1248" y="2016"/>
              <a:chExt cx="576" cy="576"/>
            </a:xfrm>
          </p:grpSpPr>
          <p:sp>
            <p:nvSpPr>
              <p:cNvPr id="3227" name="AutoShape 155"/>
              <p:cNvSpPr>
                <a:spLocks noChangeArrowheads="1"/>
              </p:cNvSpPr>
              <p:nvPr/>
            </p:nvSpPr>
            <p:spPr bwMode="auto">
              <a:xfrm rot="16200000">
                <a:off x="1248" y="2016"/>
                <a:ext cx="576" cy="576"/>
              </a:xfrm>
              <a:custGeom>
                <a:avLst/>
                <a:gdLst>
                  <a:gd name="G0" fmla="+- 1127 0 0"/>
                  <a:gd name="G1" fmla="+- 7069529 0 0"/>
                  <a:gd name="G2" fmla="+- 0 0 7069529"/>
                  <a:gd name="T0" fmla="*/ 0 256 1"/>
                  <a:gd name="T1" fmla="*/ 180 256 1"/>
                  <a:gd name="G3" fmla="+- 7069529 T0 T1"/>
                  <a:gd name="T2" fmla="*/ 0 256 1"/>
                  <a:gd name="T3" fmla="*/ 90 256 1"/>
                  <a:gd name="G4" fmla="+- 7069529 T2 T3"/>
                  <a:gd name="G5" fmla="*/ G4 2 1"/>
                  <a:gd name="T4" fmla="*/ 90 256 1"/>
                  <a:gd name="T5" fmla="*/ 0 256 1"/>
                  <a:gd name="G6" fmla="+- 7069529 T4 T5"/>
                  <a:gd name="G7" fmla="*/ G6 2 1"/>
                  <a:gd name="G8" fmla="abs 7069529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127"/>
                  <a:gd name="G18" fmla="*/ 1127 1 2"/>
                  <a:gd name="G19" fmla="+- G18 5400 0"/>
                  <a:gd name="G20" fmla="cos G19 7069529"/>
                  <a:gd name="G21" fmla="sin G19 7069529"/>
                  <a:gd name="G22" fmla="+- G20 10800 0"/>
                  <a:gd name="G23" fmla="+- G21 10800 0"/>
                  <a:gd name="G24" fmla="+- 10800 0 G20"/>
                  <a:gd name="G25" fmla="+- 1127 10800 0"/>
                  <a:gd name="G26" fmla="?: G9 G17 G25"/>
                  <a:gd name="G27" fmla="?: G9 0 21600"/>
                  <a:gd name="G28" fmla="cos 10800 7069529"/>
                  <a:gd name="G29" fmla="sin 10800 7069529"/>
                  <a:gd name="G30" fmla="sin 1127 7069529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7069529 G34 0"/>
                  <a:gd name="G36" fmla="?: G6 G35 G31"/>
                  <a:gd name="G37" fmla="+- 21600 0 G36"/>
                  <a:gd name="G38" fmla="?: G4 0 G33"/>
                  <a:gd name="G39" fmla="?: 7069529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8969 w 21600"/>
                  <a:gd name="T15" fmla="*/ 16476 h 21600"/>
                  <a:gd name="T16" fmla="*/ 10800 w 21600"/>
                  <a:gd name="T17" fmla="*/ 9673 h 21600"/>
                  <a:gd name="T18" fmla="*/ 12631 w 21600"/>
                  <a:gd name="T19" fmla="*/ 16476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454" y="11872"/>
                    </a:moveTo>
                    <a:cubicBezTo>
                      <a:pt x="9988" y="11722"/>
                      <a:pt x="9673" y="11289"/>
                      <a:pt x="9673" y="10800"/>
                    </a:cubicBezTo>
                    <a:cubicBezTo>
                      <a:pt x="9673" y="10177"/>
                      <a:pt x="10177" y="9673"/>
                      <a:pt x="10800" y="9673"/>
                    </a:cubicBezTo>
                    <a:cubicBezTo>
                      <a:pt x="11422" y="9673"/>
                      <a:pt x="11927" y="10177"/>
                      <a:pt x="11927" y="10800"/>
                    </a:cubicBezTo>
                    <a:cubicBezTo>
                      <a:pt x="11927" y="11289"/>
                      <a:pt x="11611" y="11722"/>
                      <a:pt x="11145" y="11872"/>
                    </a:cubicBezTo>
                    <a:lnTo>
                      <a:pt x="14114" y="21078"/>
                    </a:lnTo>
                    <a:cubicBezTo>
                      <a:pt x="18575" y="19640"/>
                      <a:pt x="21600" y="15487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5487"/>
                      <a:pt x="3024" y="19640"/>
                      <a:pt x="7485" y="2107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28" name="Rectangle 156"/>
              <p:cNvSpPr>
                <a:spLocks noChangeArrowheads="1"/>
              </p:cNvSpPr>
              <p:nvPr/>
            </p:nvSpPr>
            <p:spPr bwMode="auto">
              <a:xfrm>
                <a:off x="1440" y="2208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29" name="Oval 157"/>
            <p:cNvSpPr>
              <a:spLocks noChangeArrowheads="1"/>
            </p:cNvSpPr>
            <p:nvPr/>
          </p:nvSpPr>
          <p:spPr bwMode="auto">
            <a:xfrm>
              <a:off x="148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30" name="Group 158"/>
          <p:cNvGrpSpPr>
            <a:grpSpLocks/>
          </p:cNvGrpSpPr>
          <p:nvPr/>
        </p:nvGrpSpPr>
        <p:grpSpPr bwMode="auto">
          <a:xfrm>
            <a:off x="3316288" y="528638"/>
            <a:ext cx="1143000" cy="1143000"/>
            <a:chOff x="3504" y="192"/>
            <a:chExt cx="576" cy="576"/>
          </a:xfrm>
        </p:grpSpPr>
        <p:grpSp>
          <p:nvGrpSpPr>
            <p:cNvPr id="3231" name="Group 159"/>
            <p:cNvGrpSpPr>
              <a:grpSpLocks/>
            </p:cNvGrpSpPr>
            <p:nvPr/>
          </p:nvGrpSpPr>
          <p:grpSpPr bwMode="auto">
            <a:xfrm>
              <a:off x="3504" y="192"/>
              <a:ext cx="576" cy="576"/>
              <a:chOff x="3504" y="192"/>
              <a:chExt cx="576" cy="576"/>
            </a:xfrm>
          </p:grpSpPr>
          <p:sp>
            <p:nvSpPr>
              <p:cNvPr id="3232" name="AutoShape 160"/>
              <p:cNvSpPr>
                <a:spLocks noChangeArrowheads="1"/>
              </p:cNvSpPr>
              <p:nvPr/>
            </p:nvSpPr>
            <p:spPr bwMode="auto">
              <a:xfrm rot="16200000">
                <a:off x="3504" y="192"/>
                <a:ext cx="576" cy="576"/>
              </a:xfrm>
              <a:custGeom>
                <a:avLst/>
                <a:gdLst>
                  <a:gd name="G0" fmla="+- 1538 0 0"/>
                  <a:gd name="G1" fmla="+- 8978573 0 0"/>
                  <a:gd name="G2" fmla="+- 0 0 8978573"/>
                  <a:gd name="T0" fmla="*/ 0 256 1"/>
                  <a:gd name="T1" fmla="*/ 180 256 1"/>
                  <a:gd name="G3" fmla="+- 8978573 T0 T1"/>
                  <a:gd name="T2" fmla="*/ 0 256 1"/>
                  <a:gd name="T3" fmla="*/ 90 256 1"/>
                  <a:gd name="G4" fmla="+- 8978573 T2 T3"/>
                  <a:gd name="G5" fmla="*/ G4 2 1"/>
                  <a:gd name="T4" fmla="*/ 90 256 1"/>
                  <a:gd name="T5" fmla="*/ 0 256 1"/>
                  <a:gd name="G6" fmla="+- 8978573 T4 T5"/>
                  <a:gd name="G7" fmla="*/ G6 2 1"/>
                  <a:gd name="G8" fmla="abs 8978573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538"/>
                  <a:gd name="G18" fmla="*/ 1538 1 2"/>
                  <a:gd name="G19" fmla="+- G18 5400 0"/>
                  <a:gd name="G20" fmla="cos G19 8978573"/>
                  <a:gd name="G21" fmla="sin G19 8978573"/>
                  <a:gd name="G22" fmla="+- G20 10800 0"/>
                  <a:gd name="G23" fmla="+- G21 10800 0"/>
                  <a:gd name="G24" fmla="+- 10800 0 G20"/>
                  <a:gd name="G25" fmla="+- 1538 10800 0"/>
                  <a:gd name="G26" fmla="?: G9 G17 G25"/>
                  <a:gd name="G27" fmla="?: G9 0 21600"/>
                  <a:gd name="G28" fmla="cos 10800 8978573"/>
                  <a:gd name="G29" fmla="sin 10800 8978573"/>
                  <a:gd name="G30" fmla="sin 1538 8978573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8978573 G34 0"/>
                  <a:gd name="G36" fmla="?: G6 G35 G31"/>
                  <a:gd name="G37" fmla="+- 21600 0 G36"/>
                  <a:gd name="G38" fmla="?: G4 0 G33"/>
                  <a:gd name="G39" fmla="?: 8978573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6288 w 21600"/>
                  <a:gd name="T15" fmla="*/ 15007 h 21600"/>
                  <a:gd name="T16" fmla="*/ 10800 w 21600"/>
                  <a:gd name="T17" fmla="*/ 9262 h 21600"/>
                  <a:gd name="T18" fmla="*/ 15312 w 21600"/>
                  <a:gd name="T19" fmla="*/ 15007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9675" y="11848"/>
                    </a:moveTo>
                    <a:cubicBezTo>
                      <a:pt x="9409" y="11564"/>
                      <a:pt x="9262" y="11189"/>
                      <a:pt x="9262" y="10800"/>
                    </a:cubicBezTo>
                    <a:cubicBezTo>
                      <a:pt x="9262" y="9950"/>
                      <a:pt x="9950" y="9262"/>
                      <a:pt x="10800" y="9262"/>
                    </a:cubicBezTo>
                    <a:cubicBezTo>
                      <a:pt x="11649" y="9262"/>
                      <a:pt x="12338" y="9950"/>
                      <a:pt x="12338" y="10800"/>
                    </a:cubicBezTo>
                    <a:cubicBezTo>
                      <a:pt x="12338" y="11189"/>
                      <a:pt x="12190" y="11564"/>
                      <a:pt x="11924" y="11848"/>
                    </a:cubicBezTo>
                    <a:lnTo>
                      <a:pt x="18698" y="18165"/>
                    </a:lnTo>
                    <a:cubicBezTo>
                      <a:pt x="20563" y="16165"/>
                      <a:pt x="21600" y="13533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3533"/>
                      <a:pt x="1036" y="16165"/>
                      <a:pt x="2901" y="18165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33" name="Rectangle 161"/>
              <p:cNvSpPr>
                <a:spLocks noChangeArrowheads="1"/>
              </p:cNvSpPr>
              <p:nvPr/>
            </p:nvSpPr>
            <p:spPr bwMode="auto">
              <a:xfrm>
                <a:off x="3673" y="384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34" name="Oval 162"/>
            <p:cNvSpPr>
              <a:spLocks noChangeArrowheads="1"/>
            </p:cNvSpPr>
            <p:nvPr/>
          </p:nvSpPr>
          <p:spPr bwMode="auto">
            <a:xfrm>
              <a:off x="3696" y="336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35" name="Group 163"/>
          <p:cNvGrpSpPr>
            <a:grpSpLocks/>
          </p:cNvGrpSpPr>
          <p:nvPr/>
        </p:nvGrpSpPr>
        <p:grpSpPr bwMode="auto">
          <a:xfrm>
            <a:off x="3868738" y="528638"/>
            <a:ext cx="1143000" cy="1143000"/>
            <a:chOff x="2112" y="2016"/>
            <a:chExt cx="576" cy="576"/>
          </a:xfrm>
        </p:grpSpPr>
        <p:grpSp>
          <p:nvGrpSpPr>
            <p:cNvPr id="3236" name="Group 164"/>
            <p:cNvGrpSpPr>
              <a:grpSpLocks/>
            </p:cNvGrpSpPr>
            <p:nvPr/>
          </p:nvGrpSpPr>
          <p:grpSpPr bwMode="auto">
            <a:xfrm>
              <a:off x="2112" y="2016"/>
              <a:ext cx="576" cy="576"/>
              <a:chOff x="2112" y="2016"/>
              <a:chExt cx="576" cy="576"/>
            </a:xfrm>
          </p:grpSpPr>
          <p:sp>
            <p:nvSpPr>
              <p:cNvPr id="3237" name="AutoShape 165"/>
              <p:cNvSpPr>
                <a:spLocks noChangeArrowheads="1"/>
              </p:cNvSpPr>
              <p:nvPr/>
            </p:nvSpPr>
            <p:spPr bwMode="auto">
              <a:xfrm rot="16200000">
                <a:off x="2112" y="2016"/>
                <a:ext cx="576" cy="576"/>
              </a:xfrm>
              <a:custGeom>
                <a:avLst/>
                <a:gdLst>
                  <a:gd name="G0" fmla="+- 1127 0 0"/>
                  <a:gd name="G1" fmla="+- 7069529 0 0"/>
                  <a:gd name="G2" fmla="+- 0 0 7069529"/>
                  <a:gd name="T0" fmla="*/ 0 256 1"/>
                  <a:gd name="T1" fmla="*/ 180 256 1"/>
                  <a:gd name="G3" fmla="+- 7069529 T0 T1"/>
                  <a:gd name="T2" fmla="*/ 0 256 1"/>
                  <a:gd name="T3" fmla="*/ 90 256 1"/>
                  <a:gd name="G4" fmla="+- 7069529 T2 T3"/>
                  <a:gd name="G5" fmla="*/ G4 2 1"/>
                  <a:gd name="T4" fmla="*/ 90 256 1"/>
                  <a:gd name="T5" fmla="*/ 0 256 1"/>
                  <a:gd name="G6" fmla="+- 7069529 T4 T5"/>
                  <a:gd name="G7" fmla="*/ G6 2 1"/>
                  <a:gd name="G8" fmla="abs 7069529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127"/>
                  <a:gd name="G18" fmla="*/ 1127 1 2"/>
                  <a:gd name="G19" fmla="+- G18 5400 0"/>
                  <a:gd name="G20" fmla="cos G19 7069529"/>
                  <a:gd name="G21" fmla="sin G19 7069529"/>
                  <a:gd name="G22" fmla="+- G20 10800 0"/>
                  <a:gd name="G23" fmla="+- G21 10800 0"/>
                  <a:gd name="G24" fmla="+- 10800 0 G20"/>
                  <a:gd name="G25" fmla="+- 1127 10800 0"/>
                  <a:gd name="G26" fmla="?: G9 G17 G25"/>
                  <a:gd name="G27" fmla="?: G9 0 21600"/>
                  <a:gd name="G28" fmla="cos 10800 7069529"/>
                  <a:gd name="G29" fmla="sin 10800 7069529"/>
                  <a:gd name="G30" fmla="sin 1127 7069529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7069529 G34 0"/>
                  <a:gd name="G36" fmla="?: G6 G35 G31"/>
                  <a:gd name="G37" fmla="+- 21600 0 G36"/>
                  <a:gd name="G38" fmla="?: G4 0 G33"/>
                  <a:gd name="G39" fmla="?: 7069529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8969 w 21600"/>
                  <a:gd name="T15" fmla="*/ 16476 h 21600"/>
                  <a:gd name="T16" fmla="*/ 10800 w 21600"/>
                  <a:gd name="T17" fmla="*/ 9673 h 21600"/>
                  <a:gd name="T18" fmla="*/ 12631 w 21600"/>
                  <a:gd name="T19" fmla="*/ 16476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454" y="11872"/>
                    </a:moveTo>
                    <a:cubicBezTo>
                      <a:pt x="9988" y="11722"/>
                      <a:pt x="9673" y="11289"/>
                      <a:pt x="9673" y="10800"/>
                    </a:cubicBezTo>
                    <a:cubicBezTo>
                      <a:pt x="9673" y="10177"/>
                      <a:pt x="10177" y="9673"/>
                      <a:pt x="10800" y="9673"/>
                    </a:cubicBezTo>
                    <a:cubicBezTo>
                      <a:pt x="11422" y="9673"/>
                      <a:pt x="11927" y="10177"/>
                      <a:pt x="11927" y="10800"/>
                    </a:cubicBezTo>
                    <a:cubicBezTo>
                      <a:pt x="11927" y="11289"/>
                      <a:pt x="11611" y="11722"/>
                      <a:pt x="11145" y="11872"/>
                    </a:cubicBezTo>
                    <a:lnTo>
                      <a:pt x="14114" y="21078"/>
                    </a:lnTo>
                    <a:cubicBezTo>
                      <a:pt x="18575" y="19640"/>
                      <a:pt x="21600" y="15487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5487"/>
                      <a:pt x="3024" y="19640"/>
                      <a:pt x="7485" y="2107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38" name="Rectangle 166"/>
              <p:cNvSpPr>
                <a:spLocks noChangeArrowheads="1"/>
              </p:cNvSpPr>
              <p:nvPr/>
            </p:nvSpPr>
            <p:spPr bwMode="auto">
              <a:xfrm>
                <a:off x="2304" y="2208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39" name="Oval 167"/>
            <p:cNvSpPr>
              <a:spLocks noChangeArrowheads="1"/>
            </p:cNvSpPr>
            <p:nvPr/>
          </p:nvSpPr>
          <p:spPr bwMode="auto">
            <a:xfrm>
              <a:off x="2400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40" name="Group 168"/>
          <p:cNvGrpSpPr>
            <a:grpSpLocks/>
          </p:cNvGrpSpPr>
          <p:nvPr/>
        </p:nvGrpSpPr>
        <p:grpSpPr bwMode="auto">
          <a:xfrm>
            <a:off x="4421188" y="533400"/>
            <a:ext cx="1143000" cy="1143000"/>
            <a:chOff x="2640" y="2016"/>
            <a:chExt cx="576" cy="576"/>
          </a:xfrm>
        </p:grpSpPr>
        <p:grpSp>
          <p:nvGrpSpPr>
            <p:cNvPr id="3241" name="Group 169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3242" name="Oval 170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43" name="Line 171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44" name="Oval 172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45" name="Group 173"/>
          <p:cNvGrpSpPr>
            <a:grpSpLocks/>
          </p:cNvGrpSpPr>
          <p:nvPr/>
        </p:nvGrpSpPr>
        <p:grpSpPr bwMode="auto">
          <a:xfrm>
            <a:off x="4975225" y="528638"/>
            <a:ext cx="1143000" cy="1143000"/>
            <a:chOff x="1248" y="2016"/>
            <a:chExt cx="576" cy="576"/>
          </a:xfrm>
        </p:grpSpPr>
        <p:grpSp>
          <p:nvGrpSpPr>
            <p:cNvPr id="3246" name="Group 174"/>
            <p:cNvGrpSpPr>
              <a:grpSpLocks/>
            </p:cNvGrpSpPr>
            <p:nvPr/>
          </p:nvGrpSpPr>
          <p:grpSpPr bwMode="auto">
            <a:xfrm>
              <a:off x="1248" y="2016"/>
              <a:ext cx="576" cy="576"/>
              <a:chOff x="1248" y="2016"/>
              <a:chExt cx="576" cy="576"/>
            </a:xfrm>
          </p:grpSpPr>
          <p:sp>
            <p:nvSpPr>
              <p:cNvPr id="3247" name="AutoShape 175"/>
              <p:cNvSpPr>
                <a:spLocks noChangeArrowheads="1"/>
              </p:cNvSpPr>
              <p:nvPr/>
            </p:nvSpPr>
            <p:spPr bwMode="auto">
              <a:xfrm rot="16200000">
                <a:off x="1248" y="2016"/>
                <a:ext cx="576" cy="576"/>
              </a:xfrm>
              <a:custGeom>
                <a:avLst/>
                <a:gdLst>
                  <a:gd name="G0" fmla="+- 1127 0 0"/>
                  <a:gd name="G1" fmla="+- 7069529 0 0"/>
                  <a:gd name="G2" fmla="+- 0 0 7069529"/>
                  <a:gd name="T0" fmla="*/ 0 256 1"/>
                  <a:gd name="T1" fmla="*/ 180 256 1"/>
                  <a:gd name="G3" fmla="+- 7069529 T0 T1"/>
                  <a:gd name="T2" fmla="*/ 0 256 1"/>
                  <a:gd name="T3" fmla="*/ 90 256 1"/>
                  <a:gd name="G4" fmla="+- 7069529 T2 T3"/>
                  <a:gd name="G5" fmla="*/ G4 2 1"/>
                  <a:gd name="T4" fmla="*/ 90 256 1"/>
                  <a:gd name="T5" fmla="*/ 0 256 1"/>
                  <a:gd name="G6" fmla="+- 7069529 T4 T5"/>
                  <a:gd name="G7" fmla="*/ G6 2 1"/>
                  <a:gd name="G8" fmla="abs 7069529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127"/>
                  <a:gd name="G18" fmla="*/ 1127 1 2"/>
                  <a:gd name="G19" fmla="+- G18 5400 0"/>
                  <a:gd name="G20" fmla="cos G19 7069529"/>
                  <a:gd name="G21" fmla="sin G19 7069529"/>
                  <a:gd name="G22" fmla="+- G20 10800 0"/>
                  <a:gd name="G23" fmla="+- G21 10800 0"/>
                  <a:gd name="G24" fmla="+- 10800 0 G20"/>
                  <a:gd name="G25" fmla="+- 1127 10800 0"/>
                  <a:gd name="G26" fmla="?: G9 G17 G25"/>
                  <a:gd name="G27" fmla="?: G9 0 21600"/>
                  <a:gd name="G28" fmla="cos 10800 7069529"/>
                  <a:gd name="G29" fmla="sin 10800 7069529"/>
                  <a:gd name="G30" fmla="sin 1127 7069529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7069529 G34 0"/>
                  <a:gd name="G36" fmla="?: G6 G35 G31"/>
                  <a:gd name="G37" fmla="+- 21600 0 G36"/>
                  <a:gd name="G38" fmla="?: G4 0 G33"/>
                  <a:gd name="G39" fmla="?: 7069529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8969 w 21600"/>
                  <a:gd name="T15" fmla="*/ 16476 h 21600"/>
                  <a:gd name="T16" fmla="*/ 10800 w 21600"/>
                  <a:gd name="T17" fmla="*/ 9673 h 21600"/>
                  <a:gd name="T18" fmla="*/ 12631 w 21600"/>
                  <a:gd name="T19" fmla="*/ 16476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454" y="11872"/>
                    </a:moveTo>
                    <a:cubicBezTo>
                      <a:pt x="9988" y="11722"/>
                      <a:pt x="9673" y="11289"/>
                      <a:pt x="9673" y="10800"/>
                    </a:cubicBezTo>
                    <a:cubicBezTo>
                      <a:pt x="9673" y="10177"/>
                      <a:pt x="10177" y="9673"/>
                      <a:pt x="10800" y="9673"/>
                    </a:cubicBezTo>
                    <a:cubicBezTo>
                      <a:pt x="11422" y="9673"/>
                      <a:pt x="11927" y="10177"/>
                      <a:pt x="11927" y="10800"/>
                    </a:cubicBezTo>
                    <a:cubicBezTo>
                      <a:pt x="11927" y="11289"/>
                      <a:pt x="11611" y="11722"/>
                      <a:pt x="11145" y="11872"/>
                    </a:cubicBezTo>
                    <a:lnTo>
                      <a:pt x="14114" y="21078"/>
                    </a:lnTo>
                    <a:cubicBezTo>
                      <a:pt x="18575" y="19640"/>
                      <a:pt x="21600" y="15487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5487"/>
                      <a:pt x="3024" y="19640"/>
                      <a:pt x="7485" y="2107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48" name="Rectangle 176"/>
              <p:cNvSpPr>
                <a:spLocks noChangeArrowheads="1"/>
              </p:cNvSpPr>
              <p:nvPr/>
            </p:nvSpPr>
            <p:spPr bwMode="auto">
              <a:xfrm>
                <a:off x="1440" y="2208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49" name="Oval 177"/>
            <p:cNvSpPr>
              <a:spLocks noChangeArrowheads="1"/>
            </p:cNvSpPr>
            <p:nvPr/>
          </p:nvSpPr>
          <p:spPr bwMode="auto">
            <a:xfrm>
              <a:off x="148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50" name="Group 178"/>
          <p:cNvGrpSpPr>
            <a:grpSpLocks/>
          </p:cNvGrpSpPr>
          <p:nvPr/>
        </p:nvGrpSpPr>
        <p:grpSpPr bwMode="auto">
          <a:xfrm>
            <a:off x="5527675" y="528638"/>
            <a:ext cx="1143000" cy="1143000"/>
            <a:chOff x="2304" y="192"/>
            <a:chExt cx="576" cy="576"/>
          </a:xfrm>
        </p:grpSpPr>
        <p:grpSp>
          <p:nvGrpSpPr>
            <p:cNvPr id="3251" name="Group 179"/>
            <p:cNvGrpSpPr>
              <a:grpSpLocks/>
            </p:cNvGrpSpPr>
            <p:nvPr/>
          </p:nvGrpSpPr>
          <p:grpSpPr bwMode="auto">
            <a:xfrm>
              <a:off x="2304" y="192"/>
              <a:ext cx="576" cy="576"/>
              <a:chOff x="2304" y="192"/>
              <a:chExt cx="576" cy="576"/>
            </a:xfrm>
          </p:grpSpPr>
          <p:sp>
            <p:nvSpPr>
              <p:cNvPr id="3252" name="AutoShape 180"/>
              <p:cNvSpPr>
                <a:spLocks noChangeArrowheads="1"/>
              </p:cNvSpPr>
              <p:nvPr/>
            </p:nvSpPr>
            <p:spPr bwMode="auto">
              <a:xfrm rot="16200000">
                <a:off x="2304" y="192"/>
                <a:ext cx="576" cy="576"/>
              </a:xfrm>
              <a:custGeom>
                <a:avLst/>
                <a:gdLst>
                  <a:gd name="G0" fmla="+- 1538 0 0"/>
                  <a:gd name="G1" fmla="+- 8978573 0 0"/>
                  <a:gd name="G2" fmla="+- 0 0 8978573"/>
                  <a:gd name="T0" fmla="*/ 0 256 1"/>
                  <a:gd name="T1" fmla="*/ 180 256 1"/>
                  <a:gd name="G3" fmla="+- 8978573 T0 T1"/>
                  <a:gd name="T2" fmla="*/ 0 256 1"/>
                  <a:gd name="T3" fmla="*/ 90 256 1"/>
                  <a:gd name="G4" fmla="+- 8978573 T2 T3"/>
                  <a:gd name="G5" fmla="*/ G4 2 1"/>
                  <a:gd name="T4" fmla="*/ 90 256 1"/>
                  <a:gd name="T5" fmla="*/ 0 256 1"/>
                  <a:gd name="G6" fmla="+- 8978573 T4 T5"/>
                  <a:gd name="G7" fmla="*/ G6 2 1"/>
                  <a:gd name="G8" fmla="abs 8978573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538"/>
                  <a:gd name="G18" fmla="*/ 1538 1 2"/>
                  <a:gd name="G19" fmla="+- G18 5400 0"/>
                  <a:gd name="G20" fmla="cos G19 8978573"/>
                  <a:gd name="G21" fmla="sin G19 8978573"/>
                  <a:gd name="G22" fmla="+- G20 10800 0"/>
                  <a:gd name="G23" fmla="+- G21 10800 0"/>
                  <a:gd name="G24" fmla="+- 10800 0 G20"/>
                  <a:gd name="G25" fmla="+- 1538 10800 0"/>
                  <a:gd name="G26" fmla="?: G9 G17 G25"/>
                  <a:gd name="G27" fmla="?: G9 0 21600"/>
                  <a:gd name="G28" fmla="cos 10800 8978573"/>
                  <a:gd name="G29" fmla="sin 10800 8978573"/>
                  <a:gd name="G30" fmla="sin 1538 8978573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8978573 G34 0"/>
                  <a:gd name="G36" fmla="?: G6 G35 G31"/>
                  <a:gd name="G37" fmla="+- 21600 0 G36"/>
                  <a:gd name="G38" fmla="?: G4 0 G33"/>
                  <a:gd name="G39" fmla="?: 8978573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6288 w 21600"/>
                  <a:gd name="T15" fmla="*/ 15007 h 21600"/>
                  <a:gd name="T16" fmla="*/ 10800 w 21600"/>
                  <a:gd name="T17" fmla="*/ 9262 h 21600"/>
                  <a:gd name="T18" fmla="*/ 15312 w 21600"/>
                  <a:gd name="T19" fmla="*/ 15007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9675" y="11848"/>
                    </a:moveTo>
                    <a:cubicBezTo>
                      <a:pt x="9409" y="11564"/>
                      <a:pt x="9262" y="11189"/>
                      <a:pt x="9262" y="10800"/>
                    </a:cubicBezTo>
                    <a:cubicBezTo>
                      <a:pt x="9262" y="9950"/>
                      <a:pt x="9950" y="9262"/>
                      <a:pt x="10800" y="9262"/>
                    </a:cubicBezTo>
                    <a:cubicBezTo>
                      <a:pt x="11649" y="9262"/>
                      <a:pt x="12338" y="9950"/>
                      <a:pt x="12338" y="10800"/>
                    </a:cubicBezTo>
                    <a:cubicBezTo>
                      <a:pt x="12338" y="11189"/>
                      <a:pt x="12190" y="11564"/>
                      <a:pt x="11924" y="11848"/>
                    </a:cubicBezTo>
                    <a:lnTo>
                      <a:pt x="18698" y="18165"/>
                    </a:lnTo>
                    <a:cubicBezTo>
                      <a:pt x="20563" y="16165"/>
                      <a:pt x="21600" y="13533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3533"/>
                      <a:pt x="1036" y="16165"/>
                      <a:pt x="2901" y="18165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53" name="Rectangle 181"/>
              <p:cNvSpPr>
                <a:spLocks noChangeArrowheads="1"/>
              </p:cNvSpPr>
              <p:nvPr/>
            </p:nvSpPr>
            <p:spPr bwMode="auto">
              <a:xfrm>
                <a:off x="2476" y="384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54" name="Oval 182"/>
            <p:cNvSpPr>
              <a:spLocks noChangeArrowheads="1"/>
            </p:cNvSpPr>
            <p:nvPr/>
          </p:nvSpPr>
          <p:spPr bwMode="auto">
            <a:xfrm>
              <a:off x="2496" y="336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55" name="Group 183"/>
          <p:cNvGrpSpPr>
            <a:grpSpLocks/>
          </p:cNvGrpSpPr>
          <p:nvPr/>
        </p:nvGrpSpPr>
        <p:grpSpPr bwMode="auto">
          <a:xfrm>
            <a:off x="6080125" y="528638"/>
            <a:ext cx="1143000" cy="1143000"/>
            <a:chOff x="2112" y="2016"/>
            <a:chExt cx="576" cy="576"/>
          </a:xfrm>
        </p:grpSpPr>
        <p:grpSp>
          <p:nvGrpSpPr>
            <p:cNvPr id="3256" name="Group 184"/>
            <p:cNvGrpSpPr>
              <a:grpSpLocks/>
            </p:cNvGrpSpPr>
            <p:nvPr/>
          </p:nvGrpSpPr>
          <p:grpSpPr bwMode="auto">
            <a:xfrm>
              <a:off x="2112" y="2016"/>
              <a:ext cx="576" cy="576"/>
              <a:chOff x="2112" y="2016"/>
              <a:chExt cx="576" cy="576"/>
            </a:xfrm>
          </p:grpSpPr>
          <p:sp>
            <p:nvSpPr>
              <p:cNvPr id="3257" name="AutoShape 185"/>
              <p:cNvSpPr>
                <a:spLocks noChangeArrowheads="1"/>
              </p:cNvSpPr>
              <p:nvPr/>
            </p:nvSpPr>
            <p:spPr bwMode="auto">
              <a:xfrm rot="16200000">
                <a:off x="2112" y="2016"/>
                <a:ext cx="576" cy="576"/>
              </a:xfrm>
              <a:custGeom>
                <a:avLst/>
                <a:gdLst>
                  <a:gd name="G0" fmla="+- 1127 0 0"/>
                  <a:gd name="G1" fmla="+- 7069529 0 0"/>
                  <a:gd name="G2" fmla="+- 0 0 7069529"/>
                  <a:gd name="T0" fmla="*/ 0 256 1"/>
                  <a:gd name="T1" fmla="*/ 180 256 1"/>
                  <a:gd name="G3" fmla="+- 7069529 T0 T1"/>
                  <a:gd name="T2" fmla="*/ 0 256 1"/>
                  <a:gd name="T3" fmla="*/ 90 256 1"/>
                  <a:gd name="G4" fmla="+- 7069529 T2 T3"/>
                  <a:gd name="G5" fmla="*/ G4 2 1"/>
                  <a:gd name="T4" fmla="*/ 90 256 1"/>
                  <a:gd name="T5" fmla="*/ 0 256 1"/>
                  <a:gd name="G6" fmla="+- 7069529 T4 T5"/>
                  <a:gd name="G7" fmla="*/ G6 2 1"/>
                  <a:gd name="G8" fmla="abs 7069529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127"/>
                  <a:gd name="G18" fmla="*/ 1127 1 2"/>
                  <a:gd name="G19" fmla="+- G18 5400 0"/>
                  <a:gd name="G20" fmla="cos G19 7069529"/>
                  <a:gd name="G21" fmla="sin G19 7069529"/>
                  <a:gd name="G22" fmla="+- G20 10800 0"/>
                  <a:gd name="G23" fmla="+- G21 10800 0"/>
                  <a:gd name="G24" fmla="+- 10800 0 G20"/>
                  <a:gd name="G25" fmla="+- 1127 10800 0"/>
                  <a:gd name="G26" fmla="?: G9 G17 G25"/>
                  <a:gd name="G27" fmla="?: G9 0 21600"/>
                  <a:gd name="G28" fmla="cos 10800 7069529"/>
                  <a:gd name="G29" fmla="sin 10800 7069529"/>
                  <a:gd name="G30" fmla="sin 1127 7069529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7069529 G34 0"/>
                  <a:gd name="G36" fmla="?: G6 G35 G31"/>
                  <a:gd name="G37" fmla="+- 21600 0 G36"/>
                  <a:gd name="G38" fmla="?: G4 0 G33"/>
                  <a:gd name="G39" fmla="?: 7069529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8969 w 21600"/>
                  <a:gd name="T15" fmla="*/ 16476 h 21600"/>
                  <a:gd name="T16" fmla="*/ 10800 w 21600"/>
                  <a:gd name="T17" fmla="*/ 9673 h 21600"/>
                  <a:gd name="T18" fmla="*/ 12631 w 21600"/>
                  <a:gd name="T19" fmla="*/ 16476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454" y="11872"/>
                    </a:moveTo>
                    <a:cubicBezTo>
                      <a:pt x="9988" y="11722"/>
                      <a:pt x="9673" y="11289"/>
                      <a:pt x="9673" y="10800"/>
                    </a:cubicBezTo>
                    <a:cubicBezTo>
                      <a:pt x="9673" y="10177"/>
                      <a:pt x="10177" y="9673"/>
                      <a:pt x="10800" y="9673"/>
                    </a:cubicBezTo>
                    <a:cubicBezTo>
                      <a:pt x="11422" y="9673"/>
                      <a:pt x="11927" y="10177"/>
                      <a:pt x="11927" y="10800"/>
                    </a:cubicBezTo>
                    <a:cubicBezTo>
                      <a:pt x="11927" y="11289"/>
                      <a:pt x="11611" y="11722"/>
                      <a:pt x="11145" y="11872"/>
                    </a:cubicBezTo>
                    <a:lnTo>
                      <a:pt x="14114" y="21078"/>
                    </a:lnTo>
                    <a:cubicBezTo>
                      <a:pt x="18575" y="19640"/>
                      <a:pt x="21600" y="15487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5487"/>
                      <a:pt x="3024" y="19640"/>
                      <a:pt x="7485" y="2107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58" name="Rectangle 186"/>
              <p:cNvSpPr>
                <a:spLocks noChangeArrowheads="1"/>
              </p:cNvSpPr>
              <p:nvPr/>
            </p:nvSpPr>
            <p:spPr bwMode="auto">
              <a:xfrm>
                <a:off x="2304" y="2208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59" name="Oval 187"/>
            <p:cNvSpPr>
              <a:spLocks noChangeArrowheads="1"/>
            </p:cNvSpPr>
            <p:nvPr/>
          </p:nvSpPr>
          <p:spPr bwMode="auto">
            <a:xfrm>
              <a:off x="2400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60" name="Group 188"/>
          <p:cNvGrpSpPr>
            <a:grpSpLocks/>
          </p:cNvGrpSpPr>
          <p:nvPr/>
        </p:nvGrpSpPr>
        <p:grpSpPr bwMode="auto">
          <a:xfrm>
            <a:off x="6632575" y="528638"/>
            <a:ext cx="1143000" cy="1143000"/>
            <a:chOff x="2640" y="2016"/>
            <a:chExt cx="576" cy="576"/>
          </a:xfrm>
        </p:grpSpPr>
        <p:grpSp>
          <p:nvGrpSpPr>
            <p:cNvPr id="3261" name="Group 189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3262" name="Oval 190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63" name="Line 191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64" name="Oval 192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65" name="Group 193"/>
          <p:cNvGrpSpPr>
            <a:grpSpLocks/>
          </p:cNvGrpSpPr>
          <p:nvPr/>
        </p:nvGrpSpPr>
        <p:grpSpPr bwMode="auto">
          <a:xfrm>
            <a:off x="7185025" y="528638"/>
            <a:ext cx="1143000" cy="1143000"/>
            <a:chOff x="1248" y="2016"/>
            <a:chExt cx="576" cy="576"/>
          </a:xfrm>
        </p:grpSpPr>
        <p:grpSp>
          <p:nvGrpSpPr>
            <p:cNvPr id="3266" name="Group 194"/>
            <p:cNvGrpSpPr>
              <a:grpSpLocks/>
            </p:cNvGrpSpPr>
            <p:nvPr/>
          </p:nvGrpSpPr>
          <p:grpSpPr bwMode="auto">
            <a:xfrm>
              <a:off x="1248" y="2016"/>
              <a:ext cx="576" cy="576"/>
              <a:chOff x="1248" y="2016"/>
              <a:chExt cx="576" cy="576"/>
            </a:xfrm>
          </p:grpSpPr>
          <p:sp>
            <p:nvSpPr>
              <p:cNvPr id="3267" name="AutoShape 195"/>
              <p:cNvSpPr>
                <a:spLocks noChangeArrowheads="1"/>
              </p:cNvSpPr>
              <p:nvPr/>
            </p:nvSpPr>
            <p:spPr bwMode="auto">
              <a:xfrm rot="16200000">
                <a:off x="1248" y="2016"/>
                <a:ext cx="576" cy="576"/>
              </a:xfrm>
              <a:custGeom>
                <a:avLst/>
                <a:gdLst>
                  <a:gd name="G0" fmla="+- 1127 0 0"/>
                  <a:gd name="G1" fmla="+- 7069529 0 0"/>
                  <a:gd name="G2" fmla="+- 0 0 7069529"/>
                  <a:gd name="T0" fmla="*/ 0 256 1"/>
                  <a:gd name="T1" fmla="*/ 180 256 1"/>
                  <a:gd name="G3" fmla="+- 7069529 T0 T1"/>
                  <a:gd name="T2" fmla="*/ 0 256 1"/>
                  <a:gd name="T3" fmla="*/ 90 256 1"/>
                  <a:gd name="G4" fmla="+- 7069529 T2 T3"/>
                  <a:gd name="G5" fmla="*/ G4 2 1"/>
                  <a:gd name="T4" fmla="*/ 90 256 1"/>
                  <a:gd name="T5" fmla="*/ 0 256 1"/>
                  <a:gd name="G6" fmla="+- 7069529 T4 T5"/>
                  <a:gd name="G7" fmla="*/ G6 2 1"/>
                  <a:gd name="G8" fmla="abs 7069529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127"/>
                  <a:gd name="G18" fmla="*/ 1127 1 2"/>
                  <a:gd name="G19" fmla="+- G18 5400 0"/>
                  <a:gd name="G20" fmla="cos G19 7069529"/>
                  <a:gd name="G21" fmla="sin G19 7069529"/>
                  <a:gd name="G22" fmla="+- G20 10800 0"/>
                  <a:gd name="G23" fmla="+- G21 10800 0"/>
                  <a:gd name="G24" fmla="+- 10800 0 G20"/>
                  <a:gd name="G25" fmla="+- 1127 10800 0"/>
                  <a:gd name="G26" fmla="?: G9 G17 G25"/>
                  <a:gd name="G27" fmla="?: G9 0 21600"/>
                  <a:gd name="G28" fmla="cos 10800 7069529"/>
                  <a:gd name="G29" fmla="sin 10800 7069529"/>
                  <a:gd name="G30" fmla="sin 1127 7069529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7069529 G34 0"/>
                  <a:gd name="G36" fmla="?: G6 G35 G31"/>
                  <a:gd name="G37" fmla="+- 21600 0 G36"/>
                  <a:gd name="G38" fmla="?: G4 0 G33"/>
                  <a:gd name="G39" fmla="?: 7069529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8969 w 21600"/>
                  <a:gd name="T15" fmla="*/ 16476 h 21600"/>
                  <a:gd name="T16" fmla="*/ 10800 w 21600"/>
                  <a:gd name="T17" fmla="*/ 9673 h 21600"/>
                  <a:gd name="T18" fmla="*/ 12631 w 21600"/>
                  <a:gd name="T19" fmla="*/ 16476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454" y="11872"/>
                    </a:moveTo>
                    <a:cubicBezTo>
                      <a:pt x="9988" y="11722"/>
                      <a:pt x="9673" y="11289"/>
                      <a:pt x="9673" y="10800"/>
                    </a:cubicBezTo>
                    <a:cubicBezTo>
                      <a:pt x="9673" y="10177"/>
                      <a:pt x="10177" y="9673"/>
                      <a:pt x="10800" y="9673"/>
                    </a:cubicBezTo>
                    <a:cubicBezTo>
                      <a:pt x="11422" y="9673"/>
                      <a:pt x="11927" y="10177"/>
                      <a:pt x="11927" y="10800"/>
                    </a:cubicBezTo>
                    <a:cubicBezTo>
                      <a:pt x="11927" y="11289"/>
                      <a:pt x="11611" y="11722"/>
                      <a:pt x="11145" y="11872"/>
                    </a:cubicBezTo>
                    <a:lnTo>
                      <a:pt x="14114" y="21078"/>
                    </a:lnTo>
                    <a:cubicBezTo>
                      <a:pt x="18575" y="19640"/>
                      <a:pt x="21600" y="15487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5487"/>
                      <a:pt x="3024" y="19640"/>
                      <a:pt x="7485" y="2107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68" name="Rectangle 196"/>
              <p:cNvSpPr>
                <a:spLocks noChangeArrowheads="1"/>
              </p:cNvSpPr>
              <p:nvPr/>
            </p:nvSpPr>
            <p:spPr bwMode="auto">
              <a:xfrm>
                <a:off x="1440" y="2208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69" name="Oval 197"/>
            <p:cNvSpPr>
              <a:spLocks noChangeArrowheads="1"/>
            </p:cNvSpPr>
            <p:nvPr/>
          </p:nvSpPr>
          <p:spPr bwMode="auto">
            <a:xfrm>
              <a:off x="148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0" name="Group 198"/>
          <p:cNvGrpSpPr>
            <a:grpSpLocks/>
          </p:cNvGrpSpPr>
          <p:nvPr/>
        </p:nvGrpSpPr>
        <p:grpSpPr bwMode="auto">
          <a:xfrm>
            <a:off x="7737475" y="528638"/>
            <a:ext cx="1143000" cy="1143000"/>
            <a:chOff x="3504" y="192"/>
            <a:chExt cx="576" cy="576"/>
          </a:xfrm>
        </p:grpSpPr>
        <p:grpSp>
          <p:nvGrpSpPr>
            <p:cNvPr id="3271" name="Group 199"/>
            <p:cNvGrpSpPr>
              <a:grpSpLocks/>
            </p:cNvGrpSpPr>
            <p:nvPr/>
          </p:nvGrpSpPr>
          <p:grpSpPr bwMode="auto">
            <a:xfrm>
              <a:off x="3504" y="192"/>
              <a:ext cx="576" cy="576"/>
              <a:chOff x="3504" y="192"/>
              <a:chExt cx="576" cy="576"/>
            </a:xfrm>
          </p:grpSpPr>
          <p:sp>
            <p:nvSpPr>
              <p:cNvPr id="3272" name="AutoShape 200"/>
              <p:cNvSpPr>
                <a:spLocks noChangeArrowheads="1"/>
              </p:cNvSpPr>
              <p:nvPr/>
            </p:nvSpPr>
            <p:spPr bwMode="auto">
              <a:xfrm rot="16200000">
                <a:off x="3504" y="192"/>
                <a:ext cx="576" cy="576"/>
              </a:xfrm>
              <a:custGeom>
                <a:avLst/>
                <a:gdLst>
                  <a:gd name="G0" fmla="+- 1538 0 0"/>
                  <a:gd name="G1" fmla="+- 8978573 0 0"/>
                  <a:gd name="G2" fmla="+- 0 0 8978573"/>
                  <a:gd name="T0" fmla="*/ 0 256 1"/>
                  <a:gd name="T1" fmla="*/ 180 256 1"/>
                  <a:gd name="G3" fmla="+- 8978573 T0 T1"/>
                  <a:gd name="T2" fmla="*/ 0 256 1"/>
                  <a:gd name="T3" fmla="*/ 90 256 1"/>
                  <a:gd name="G4" fmla="+- 8978573 T2 T3"/>
                  <a:gd name="G5" fmla="*/ G4 2 1"/>
                  <a:gd name="T4" fmla="*/ 90 256 1"/>
                  <a:gd name="T5" fmla="*/ 0 256 1"/>
                  <a:gd name="G6" fmla="+- 8978573 T4 T5"/>
                  <a:gd name="G7" fmla="*/ G6 2 1"/>
                  <a:gd name="G8" fmla="abs 8978573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538"/>
                  <a:gd name="G18" fmla="*/ 1538 1 2"/>
                  <a:gd name="G19" fmla="+- G18 5400 0"/>
                  <a:gd name="G20" fmla="cos G19 8978573"/>
                  <a:gd name="G21" fmla="sin G19 8978573"/>
                  <a:gd name="G22" fmla="+- G20 10800 0"/>
                  <a:gd name="G23" fmla="+- G21 10800 0"/>
                  <a:gd name="G24" fmla="+- 10800 0 G20"/>
                  <a:gd name="G25" fmla="+- 1538 10800 0"/>
                  <a:gd name="G26" fmla="?: G9 G17 G25"/>
                  <a:gd name="G27" fmla="?: G9 0 21600"/>
                  <a:gd name="G28" fmla="cos 10800 8978573"/>
                  <a:gd name="G29" fmla="sin 10800 8978573"/>
                  <a:gd name="G30" fmla="sin 1538 8978573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8978573 G34 0"/>
                  <a:gd name="G36" fmla="?: G6 G35 G31"/>
                  <a:gd name="G37" fmla="+- 21600 0 G36"/>
                  <a:gd name="G38" fmla="?: G4 0 G33"/>
                  <a:gd name="G39" fmla="?: 8978573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6288 w 21600"/>
                  <a:gd name="T15" fmla="*/ 15007 h 21600"/>
                  <a:gd name="T16" fmla="*/ 10800 w 21600"/>
                  <a:gd name="T17" fmla="*/ 9262 h 21600"/>
                  <a:gd name="T18" fmla="*/ 15312 w 21600"/>
                  <a:gd name="T19" fmla="*/ 15007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9675" y="11848"/>
                    </a:moveTo>
                    <a:cubicBezTo>
                      <a:pt x="9409" y="11564"/>
                      <a:pt x="9262" y="11189"/>
                      <a:pt x="9262" y="10800"/>
                    </a:cubicBezTo>
                    <a:cubicBezTo>
                      <a:pt x="9262" y="9950"/>
                      <a:pt x="9950" y="9262"/>
                      <a:pt x="10800" y="9262"/>
                    </a:cubicBezTo>
                    <a:cubicBezTo>
                      <a:pt x="11649" y="9262"/>
                      <a:pt x="12338" y="9950"/>
                      <a:pt x="12338" y="10800"/>
                    </a:cubicBezTo>
                    <a:cubicBezTo>
                      <a:pt x="12338" y="11189"/>
                      <a:pt x="12190" y="11564"/>
                      <a:pt x="11924" y="11848"/>
                    </a:cubicBezTo>
                    <a:lnTo>
                      <a:pt x="18698" y="18165"/>
                    </a:lnTo>
                    <a:cubicBezTo>
                      <a:pt x="20563" y="16165"/>
                      <a:pt x="21600" y="13533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3533"/>
                      <a:pt x="1036" y="16165"/>
                      <a:pt x="2901" y="18165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3" name="Rectangle 201"/>
              <p:cNvSpPr>
                <a:spLocks noChangeArrowheads="1"/>
              </p:cNvSpPr>
              <p:nvPr/>
            </p:nvSpPr>
            <p:spPr bwMode="auto">
              <a:xfrm>
                <a:off x="3673" y="384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74" name="Oval 202"/>
            <p:cNvSpPr>
              <a:spLocks noChangeArrowheads="1"/>
            </p:cNvSpPr>
            <p:nvPr/>
          </p:nvSpPr>
          <p:spPr bwMode="auto">
            <a:xfrm>
              <a:off x="3696" y="336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5" name="Group 203"/>
          <p:cNvGrpSpPr>
            <a:grpSpLocks/>
          </p:cNvGrpSpPr>
          <p:nvPr/>
        </p:nvGrpSpPr>
        <p:grpSpPr bwMode="auto">
          <a:xfrm>
            <a:off x="8289925" y="528638"/>
            <a:ext cx="1143000" cy="1143000"/>
            <a:chOff x="2112" y="2016"/>
            <a:chExt cx="576" cy="576"/>
          </a:xfrm>
        </p:grpSpPr>
        <p:grpSp>
          <p:nvGrpSpPr>
            <p:cNvPr id="3276" name="Group 204"/>
            <p:cNvGrpSpPr>
              <a:grpSpLocks/>
            </p:cNvGrpSpPr>
            <p:nvPr/>
          </p:nvGrpSpPr>
          <p:grpSpPr bwMode="auto">
            <a:xfrm>
              <a:off x="2112" y="2016"/>
              <a:ext cx="576" cy="576"/>
              <a:chOff x="2112" y="2016"/>
              <a:chExt cx="576" cy="576"/>
            </a:xfrm>
          </p:grpSpPr>
          <p:sp>
            <p:nvSpPr>
              <p:cNvPr id="3277" name="AutoShape 205"/>
              <p:cNvSpPr>
                <a:spLocks noChangeArrowheads="1"/>
              </p:cNvSpPr>
              <p:nvPr/>
            </p:nvSpPr>
            <p:spPr bwMode="auto">
              <a:xfrm rot="16200000">
                <a:off x="2112" y="2016"/>
                <a:ext cx="576" cy="576"/>
              </a:xfrm>
              <a:custGeom>
                <a:avLst/>
                <a:gdLst>
                  <a:gd name="G0" fmla="+- 1127 0 0"/>
                  <a:gd name="G1" fmla="+- 7069529 0 0"/>
                  <a:gd name="G2" fmla="+- 0 0 7069529"/>
                  <a:gd name="T0" fmla="*/ 0 256 1"/>
                  <a:gd name="T1" fmla="*/ 180 256 1"/>
                  <a:gd name="G3" fmla="+- 7069529 T0 T1"/>
                  <a:gd name="T2" fmla="*/ 0 256 1"/>
                  <a:gd name="T3" fmla="*/ 90 256 1"/>
                  <a:gd name="G4" fmla="+- 7069529 T2 T3"/>
                  <a:gd name="G5" fmla="*/ G4 2 1"/>
                  <a:gd name="T4" fmla="*/ 90 256 1"/>
                  <a:gd name="T5" fmla="*/ 0 256 1"/>
                  <a:gd name="G6" fmla="+- 7069529 T4 T5"/>
                  <a:gd name="G7" fmla="*/ G6 2 1"/>
                  <a:gd name="G8" fmla="abs 7069529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1127"/>
                  <a:gd name="G18" fmla="*/ 1127 1 2"/>
                  <a:gd name="G19" fmla="+- G18 5400 0"/>
                  <a:gd name="G20" fmla="cos G19 7069529"/>
                  <a:gd name="G21" fmla="sin G19 7069529"/>
                  <a:gd name="G22" fmla="+- G20 10800 0"/>
                  <a:gd name="G23" fmla="+- G21 10800 0"/>
                  <a:gd name="G24" fmla="+- 10800 0 G20"/>
                  <a:gd name="G25" fmla="+- 1127 10800 0"/>
                  <a:gd name="G26" fmla="?: G9 G17 G25"/>
                  <a:gd name="G27" fmla="?: G9 0 21600"/>
                  <a:gd name="G28" fmla="cos 10800 7069529"/>
                  <a:gd name="G29" fmla="sin 10800 7069529"/>
                  <a:gd name="G30" fmla="sin 1127 7069529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7069529 G34 0"/>
                  <a:gd name="G36" fmla="?: G6 G35 G31"/>
                  <a:gd name="G37" fmla="+- 21600 0 G36"/>
                  <a:gd name="G38" fmla="?: G4 0 G33"/>
                  <a:gd name="G39" fmla="?: 7069529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8969 w 21600"/>
                  <a:gd name="T15" fmla="*/ 16476 h 21600"/>
                  <a:gd name="T16" fmla="*/ 10800 w 21600"/>
                  <a:gd name="T17" fmla="*/ 9673 h 21600"/>
                  <a:gd name="T18" fmla="*/ 12631 w 21600"/>
                  <a:gd name="T19" fmla="*/ 16476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454" y="11872"/>
                    </a:moveTo>
                    <a:cubicBezTo>
                      <a:pt x="9988" y="11722"/>
                      <a:pt x="9673" y="11289"/>
                      <a:pt x="9673" y="10800"/>
                    </a:cubicBezTo>
                    <a:cubicBezTo>
                      <a:pt x="9673" y="10177"/>
                      <a:pt x="10177" y="9673"/>
                      <a:pt x="10800" y="9673"/>
                    </a:cubicBezTo>
                    <a:cubicBezTo>
                      <a:pt x="11422" y="9673"/>
                      <a:pt x="11927" y="10177"/>
                      <a:pt x="11927" y="10800"/>
                    </a:cubicBezTo>
                    <a:cubicBezTo>
                      <a:pt x="11927" y="11289"/>
                      <a:pt x="11611" y="11722"/>
                      <a:pt x="11145" y="11872"/>
                    </a:cubicBezTo>
                    <a:lnTo>
                      <a:pt x="14114" y="21078"/>
                    </a:lnTo>
                    <a:cubicBezTo>
                      <a:pt x="18575" y="19640"/>
                      <a:pt x="21600" y="15487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ubicBezTo>
                      <a:pt x="-1" y="15487"/>
                      <a:pt x="3024" y="19640"/>
                      <a:pt x="7485" y="2107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" name="Rectangle 206"/>
              <p:cNvSpPr>
                <a:spLocks noChangeArrowheads="1"/>
              </p:cNvSpPr>
              <p:nvPr/>
            </p:nvSpPr>
            <p:spPr bwMode="auto">
              <a:xfrm>
                <a:off x="2304" y="2208"/>
                <a:ext cx="144" cy="192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79" name="Oval 207"/>
            <p:cNvSpPr>
              <a:spLocks noChangeArrowheads="1"/>
            </p:cNvSpPr>
            <p:nvPr/>
          </p:nvSpPr>
          <p:spPr bwMode="auto">
            <a:xfrm>
              <a:off x="2400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89" name="Group 217"/>
          <p:cNvGrpSpPr>
            <a:grpSpLocks noChangeAspect="1"/>
          </p:cNvGrpSpPr>
          <p:nvPr/>
        </p:nvGrpSpPr>
        <p:grpSpPr bwMode="auto">
          <a:xfrm>
            <a:off x="7010400" y="5486400"/>
            <a:ext cx="1682750" cy="1185863"/>
            <a:chOff x="384" y="2064"/>
            <a:chExt cx="2112" cy="1488"/>
          </a:xfrm>
        </p:grpSpPr>
        <p:sp>
          <p:nvSpPr>
            <p:cNvPr id="3290" name="AutoShape 218"/>
            <p:cNvSpPr>
              <a:spLocks noChangeAspect="1" noChangeArrowheads="1"/>
            </p:cNvSpPr>
            <p:nvPr/>
          </p:nvSpPr>
          <p:spPr bwMode="auto">
            <a:xfrm>
              <a:off x="384" y="2208"/>
              <a:ext cx="2112" cy="1344"/>
            </a:xfrm>
            <a:prstGeom prst="cube">
              <a:avLst>
                <a:gd name="adj" fmla="val 7440"/>
              </a:avLst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endParaRPr lang="en-US" sz="140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291" name="AutoShape 219"/>
            <p:cNvSpPr>
              <a:spLocks noChangeAspect="1" noChangeArrowheads="1"/>
            </p:cNvSpPr>
            <p:nvPr/>
          </p:nvSpPr>
          <p:spPr bwMode="auto">
            <a:xfrm>
              <a:off x="1152" y="2064"/>
              <a:ext cx="576" cy="384"/>
            </a:xfrm>
            <a:custGeom>
              <a:avLst/>
              <a:gdLst>
                <a:gd name="G0" fmla="+- 711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110"/>
                <a:gd name="G18" fmla="*/ 711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711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711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845 w 21600"/>
                <a:gd name="T15" fmla="*/ 10800 h 21600"/>
                <a:gd name="T16" fmla="*/ 10800 w 21600"/>
                <a:gd name="T17" fmla="*/ 3690 h 21600"/>
                <a:gd name="T18" fmla="*/ 19755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690" y="10800"/>
                  </a:moveTo>
                  <a:cubicBezTo>
                    <a:pt x="3690" y="6873"/>
                    <a:pt x="6873" y="3690"/>
                    <a:pt x="10800" y="3690"/>
                  </a:cubicBezTo>
                  <a:cubicBezTo>
                    <a:pt x="14726" y="3689"/>
                    <a:pt x="17909" y="6873"/>
                    <a:pt x="1791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92" name="Rectangle 220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6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2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8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4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600"/>
                            </p:stCondLst>
                            <p:childTnLst>
                              <p:par>
                                <p:cTn id="5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 advAuto="0">
        <p:tmplLst>
          <p:tmpl lvl="1">
            <p:tnLst>
              <p:par>
                <p:cTn presetID="23" presetClass="entr" presetSubtype="1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07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7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2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65" name="Group 41"/>
          <p:cNvGrpSpPr>
            <a:grpSpLocks noChangeAspect="1"/>
          </p:cNvGrpSpPr>
          <p:nvPr/>
        </p:nvGrpSpPr>
        <p:grpSpPr bwMode="auto">
          <a:xfrm>
            <a:off x="381000" y="6858000"/>
            <a:ext cx="1143000" cy="1143000"/>
            <a:chOff x="240" y="288"/>
            <a:chExt cx="864" cy="864"/>
          </a:xfrm>
        </p:grpSpPr>
        <p:sp>
          <p:nvSpPr>
            <p:cNvPr id="1066" name="AutoShape 42"/>
            <p:cNvSpPr>
              <a:spLocks noChangeAspect="1" noChangeArrowheads="1"/>
            </p:cNvSpPr>
            <p:nvPr userDrawn="1"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7" name="Oval 43"/>
            <p:cNvSpPr>
              <a:spLocks noChangeAspect="1" noChangeArrowheads="1"/>
            </p:cNvSpPr>
            <p:nvPr userDrawn="1"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" name="Oval 44"/>
            <p:cNvSpPr>
              <a:spLocks noChangeAspect="1" noChangeArrowheads="1"/>
            </p:cNvSpPr>
            <p:nvPr userDrawn="1"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69" name="Group 45"/>
          <p:cNvGrpSpPr>
            <a:grpSpLocks noChangeAspect="1"/>
          </p:cNvGrpSpPr>
          <p:nvPr/>
        </p:nvGrpSpPr>
        <p:grpSpPr bwMode="auto">
          <a:xfrm>
            <a:off x="9220200" y="533400"/>
            <a:ext cx="1143000" cy="1143000"/>
            <a:chOff x="240" y="288"/>
            <a:chExt cx="864" cy="864"/>
          </a:xfrm>
        </p:grpSpPr>
        <p:sp>
          <p:nvSpPr>
            <p:cNvPr id="1070" name="AutoShape 46"/>
            <p:cNvSpPr>
              <a:spLocks noChangeAspect="1" noChangeArrowheads="1"/>
            </p:cNvSpPr>
            <p:nvPr userDrawn="1"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1" name="Oval 47"/>
            <p:cNvSpPr>
              <a:spLocks noChangeAspect="1" noChangeArrowheads="1"/>
            </p:cNvSpPr>
            <p:nvPr userDrawn="1"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2" name="Oval 48"/>
            <p:cNvSpPr>
              <a:spLocks noChangeAspect="1" noChangeArrowheads="1"/>
            </p:cNvSpPr>
            <p:nvPr userDrawn="1"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3" name="Group 49"/>
          <p:cNvGrpSpPr>
            <a:grpSpLocks noChangeAspect="1"/>
          </p:cNvGrpSpPr>
          <p:nvPr/>
        </p:nvGrpSpPr>
        <p:grpSpPr bwMode="auto">
          <a:xfrm>
            <a:off x="381000" y="533400"/>
            <a:ext cx="1143000" cy="1143000"/>
            <a:chOff x="240" y="288"/>
            <a:chExt cx="864" cy="864"/>
          </a:xfrm>
        </p:grpSpPr>
        <p:sp>
          <p:nvSpPr>
            <p:cNvPr id="1074" name="AutoShape 50"/>
            <p:cNvSpPr>
              <a:spLocks noChangeAspect="1" noChangeArrowheads="1"/>
            </p:cNvSpPr>
            <p:nvPr userDrawn="1"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" name="Oval 51"/>
            <p:cNvSpPr>
              <a:spLocks noChangeAspect="1" noChangeArrowheads="1"/>
            </p:cNvSpPr>
            <p:nvPr userDrawn="1"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" name="Oval 52"/>
            <p:cNvSpPr>
              <a:spLocks noChangeAspect="1" noChangeArrowheads="1"/>
            </p:cNvSpPr>
            <p:nvPr userDrawn="1"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5" name="Group 61"/>
          <p:cNvGrpSpPr>
            <a:grpSpLocks/>
          </p:cNvGrpSpPr>
          <p:nvPr/>
        </p:nvGrpSpPr>
        <p:grpSpPr bwMode="auto">
          <a:xfrm>
            <a:off x="4978400" y="3162300"/>
            <a:ext cx="3352800" cy="2362200"/>
            <a:chOff x="384" y="2064"/>
            <a:chExt cx="2112" cy="1488"/>
          </a:xfrm>
        </p:grpSpPr>
        <p:sp>
          <p:nvSpPr>
            <p:cNvPr id="1086" name="AutoShape 62"/>
            <p:cNvSpPr>
              <a:spLocks noChangeArrowheads="1"/>
            </p:cNvSpPr>
            <p:nvPr/>
          </p:nvSpPr>
          <p:spPr bwMode="auto">
            <a:xfrm>
              <a:off x="384" y="2208"/>
              <a:ext cx="2112" cy="1344"/>
            </a:xfrm>
            <a:prstGeom prst="cube">
              <a:avLst>
                <a:gd name="adj" fmla="val 7440"/>
              </a:avLst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endParaRPr lang="en-US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087" name="AutoShape 63"/>
            <p:cNvSpPr>
              <a:spLocks noChangeArrowheads="1"/>
            </p:cNvSpPr>
            <p:nvPr/>
          </p:nvSpPr>
          <p:spPr bwMode="auto">
            <a:xfrm>
              <a:off x="1152" y="2064"/>
              <a:ext cx="576" cy="384"/>
            </a:xfrm>
            <a:custGeom>
              <a:avLst/>
              <a:gdLst>
                <a:gd name="G0" fmla="+- 711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110"/>
                <a:gd name="G18" fmla="*/ 711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711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711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845 w 21600"/>
                <a:gd name="T15" fmla="*/ 10800 h 21600"/>
                <a:gd name="T16" fmla="*/ 10800 w 21600"/>
                <a:gd name="T17" fmla="*/ 3690 h 21600"/>
                <a:gd name="T18" fmla="*/ 19755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690" y="10800"/>
                  </a:moveTo>
                  <a:cubicBezTo>
                    <a:pt x="3690" y="6873"/>
                    <a:pt x="6873" y="3690"/>
                    <a:pt x="10800" y="3690"/>
                  </a:cubicBezTo>
                  <a:cubicBezTo>
                    <a:pt x="14726" y="3689"/>
                    <a:pt x="17909" y="6873"/>
                    <a:pt x="1791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8" name="Group 64"/>
          <p:cNvGrpSpPr>
            <a:grpSpLocks/>
          </p:cNvGrpSpPr>
          <p:nvPr/>
        </p:nvGrpSpPr>
        <p:grpSpPr bwMode="auto">
          <a:xfrm>
            <a:off x="812800" y="3162300"/>
            <a:ext cx="3352800" cy="2362200"/>
            <a:chOff x="384" y="2064"/>
            <a:chExt cx="2112" cy="1488"/>
          </a:xfrm>
        </p:grpSpPr>
        <p:sp>
          <p:nvSpPr>
            <p:cNvPr id="1089" name="AutoShape 65"/>
            <p:cNvSpPr>
              <a:spLocks noChangeArrowheads="1"/>
            </p:cNvSpPr>
            <p:nvPr/>
          </p:nvSpPr>
          <p:spPr bwMode="auto">
            <a:xfrm>
              <a:off x="384" y="2208"/>
              <a:ext cx="2112" cy="1344"/>
            </a:xfrm>
            <a:prstGeom prst="cube">
              <a:avLst>
                <a:gd name="adj" fmla="val 7440"/>
              </a:avLst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endParaRPr lang="en-US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090" name="AutoShape 66"/>
            <p:cNvSpPr>
              <a:spLocks noChangeArrowheads="1"/>
            </p:cNvSpPr>
            <p:nvPr/>
          </p:nvSpPr>
          <p:spPr bwMode="auto">
            <a:xfrm>
              <a:off x="1152" y="2064"/>
              <a:ext cx="576" cy="384"/>
            </a:xfrm>
            <a:custGeom>
              <a:avLst/>
              <a:gdLst>
                <a:gd name="G0" fmla="+- 711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110"/>
                <a:gd name="G18" fmla="*/ 711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711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711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845 w 21600"/>
                <a:gd name="T15" fmla="*/ 10800 h 21600"/>
                <a:gd name="T16" fmla="*/ 10800 w 21600"/>
                <a:gd name="T17" fmla="*/ 3690 h 21600"/>
                <a:gd name="T18" fmla="*/ 19755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690" y="10800"/>
                  </a:moveTo>
                  <a:cubicBezTo>
                    <a:pt x="3690" y="6873"/>
                    <a:pt x="6873" y="3690"/>
                    <a:pt x="10800" y="3690"/>
                  </a:cubicBezTo>
                  <a:cubicBezTo>
                    <a:pt x="14726" y="3689"/>
                    <a:pt x="17909" y="6873"/>
                    <a:pt x="1791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97" name="Picture 73" descr="jumprope"/>
          <p:cNvPicPr>
            <a:picLocks noChangeAspect="1" noChangeArrowheads="1" noCrop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2343150" y="2209800"/>
            <a:ext cx="4457700" cy="4572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boi-yo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boi-yo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00"/>
                            </p:stCondLst>
                            <p:childTnLst>
                              <p:par>
                                <p:cTn id="20" presetID="12" presetClass="entr" presetSubtype="4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400"/>
                            </p:stCondLst>
                            <p:childTnLst>
                              <p:par>
                                <p:cTn id="24" presetID="12" presetClass="entr" presetSubtype="4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4" name="j007487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3" grpId="0" autoUpdateAnimBg="0"/>
    </p:bldLst>
  </p:timing>
  <p:txStyles>
    <p:titleStyle>
      <a:lvl1pPr algn="l" rtl="0" fontAlgn="base">
        <a:spcBef>
          <a:spcPct val="0"/>
        </a:spcBef>
        <a:spcAft>
          <a:spcPct val="0"/>
        </a:spcAft>
        <a:defRPr sz="1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1000" b="1">
          <a:solidFill>
            <a:schemeClr val="bg1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1000" b="1">
          <a:solidFill>
            <a:schemeClr val="bg1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1000" b="1">
          <a:solidFill>
            <a:schemeClr val="bg1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1000" b="1">
          <a:solidFill>
            <a:schemeClr val="bg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000" b="1">
          <a:solidFill>
            <a:schemeClr val="bg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000" b="1">
          <a:solidFill>
            <a:schemeClr val="bg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000" b="1">
          <a:solidFill>
            <a:schemeClr val="bg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000" b="1">
          <a:solidFill>
            <a:schemeClr val="bg1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slide" Target="slide2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581400"/>
            <a:ext cx="8077200" cy="1371600"/>
          </a:xfrm>
        </p:spPr>
        <p:txBody>
          <a:bodyPr/>
          <a:lstStyle/>
          <a:p>
            <a:r>
              <a:rPr lang="en-US" sz="8000" i="1">
                <a:solidFill>
                  <a:schemeClr val="bg1"/>
                </a:solidFill>
              </a:rPr>
              <a:t>Happy Game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6400800" cy="762000"/>
          </a:xfrm>
        </p:spPr>
        <p:txBody>
          <a:bodyPr/>
          <a:lstStyle/>
          <a:p>
            <a:r>
              <a:rPr lang="en-US"/>
              <a:t>Famous African Americans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81000" y="5334000"/>
            <a:ext cx="8382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hungry.  Pick the right lunch box to keep Happy healthy.</a:t>
            </a:r>
          </a:p>
        </p:txBody>
      </p: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381000" y="493713"/>
            <a:ext cx="1371600" cy="1371600"/>
            <a:chOff x="240" y="288"/>
            <a:chExt cx="864" cy="864"/>
          </a:xfrm>
        </p:grpSpPr>
        <p:sp>
          <p:nvSpPr>
            <p:cNvPr id="2059" name="AutoShape 11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" name="Oval 12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" name="Oval 13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62" name="Group 14"/>
          <p:cNvGrpSpPr>
            <a:grpSpLocks/>
          </p:cNvGrpSpPr>
          <p:nvPr/>
        </p:nvGrpSpPr>
        <p:grpSpPr bwMode="auto">
          <a:xfrm>
            <a:off x="381000" y="493713"/>
            <a:ext cx="1371600" cy="1371600"/>
            <a:chOff x="240" y="288"/>
            <a:chExt cx="864" cy="864"/>
          </a:xfrm>
        </p:grpSpPr>
        <p:sp>
          <p:nvSpPr>
            <p:cNvPr id="2063" name="AutoShape 15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" name="Oval 16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" name="Oval 17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66" name="Group 18"/>
          <p:cNvGrpSpPr>
            <a:grpSpLocks/>
          </p:cNvGrpSpPr>
          <p:nvPr/>
        </p:nvGrpSpPr>
        <p:grpSpPr bwMode="auto">
          <a:xfrm rot="2700000">
            <a:off x="1247775" y="495300"/>
            <a:ext cx="1371600" cy="1371600"/>
            <a:chOff x="240" y="288"/>
            <a:chExt cx="864" cy="864"/>
          </a:xfrm>
        </p:grpSpPr>
        <p:sp>
          <p:nvSpPr>
            <p:cNvPr id="2067" name="AutoShape 19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" name="Oval 20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" name="Oval 21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70" name="Group 22"/>
          <p:cNvGrpSpPr>
            <a:grpSpLocks/>
          </p:cNvGrpSpPr>
          <p:nvPr/>
        </p:nvGrpSpPr>
        <p:grpSpPr bwMode="auto">
          <a:xfrm rot="5400000">
            <a:off x="2114550" y="495300"/>
            <a:ext cx="1371600" cy="1371600"/>
            <a:chOff x="240" y="288"/>
            <a:chExt cx="864" cy="864"/>
          </a:xfrm>
        </p:grpSpPr>
        <p:sp>
          <p:nvSpPr>
            <p:cNvPr id="2071" name="AutoShape 23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" name="Oval 24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Oval 25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74" name="Group 26"/>
          <p:cNvGrpSpPr>
            <a:grpSpLocks/>
          </p:cNvGrpSpPr>
          <p:nvPr/>
        </p:nvGrpSpPr>
        <p:grpSpPr bwMode="auto">
          <a:xfrm rot="8100000">
            <a:off x="2981325" y="495300"/>
            <a:ext cx="1371600" cy="1371600"/>
            <a:chOff x="240" y="288"/>
            <a:chExt cx="864" cy="864"/>
          </a:xfrm>
        </p:grpSpPr>
        <p:sp>
          <p:nvSpPr>
            <p:cNvPr id="2075" name="AutoShape 27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" name="Oval 28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" name="Oval 29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78" name="Group 30"/>
          <p:cNvGrpSpPr>
            <a:grpSpLocks/>
          </p:cNvGrpSpPr>
          <p:nvPr/>
        </p:nvGrpSpPr>
        <p:grpSpPr bwMode="auto">
          <a:xfrm rot="10800000">
            <a:off x="3848100" y="495300"/>
            <a:ext cx="1371600" cy="1371600"/>
            <a:chOff x="240" y="288"/>
            <a:chExt cx="864" cy="864"/>
          </a:xfrm>
        </p:grpSpPr>
        <p:sp>
          <p:nvSpPr>
            <p:cNvPr id="2079" name="AutoShape 31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" name="Oval 32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" name="Oval 33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82" name="Group 34"/>
          <p:cNvGrpSpPr>
            <a:grpSpLocks/>
          </p:cNvGrpSpPr>
          <p:nvPr/>
        </p:nvGrpSpPr>
        <p:grpSpPr bwMode="auto">
          <a:xfrm rot="13500000">
            <a:off x="4714875" y="495300"/>
            <a:ext cx="1371600" cy="1371600"/>
            <a:chOff x="240" y="288"/>
            <a:chExt cx="864" cy="864"/>
          </a:xfrm>
        </p:grpSpPr>
        <p:sp>
          <p:nvSpPr>
            <p:cNvPr id="2083" name="AutoShape 35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4" name="Oval 36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5" name="Oval 37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86" name="Group 38"/>
          <p:cNvGrpSpPr>
            <a:grpSpLocks/>
          </p:cNvGrpSpPr>
          <p:nvPr/>
        </p:nvGrpSpPr>
        <p:grpSpPr bwMode="auto">
          <a:xfrm rot="16200000">
            <a:off x="5581650" y="493713"/>
            <a:ext cx="1371600" cy="1371600"/>
            <a:chOff x="240" y="288"/>
            <a:chExt cx="864" cy="864"/>
          </a:xfrm>
        </p:grpSpPr>
        <p:sp>
          <p:nvSpPr>
            <p:cNvPr id="2087" name="AutoShape 39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8" name="Oval 40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" name="Oval 41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90" name="Group 42"/>
          <p:cNvGrpSpPr>
            <a:grpSpLocks/>
          </p:cNvGrpSpPr>
          <p:nvPr/>
        </p:nvGrpSpPr>
        <p:grpSpPr bwMode="auto">
          <a:xfrm rot="18900000">
            <a:off x="6448425" y="495300"/>
            <a:ext cx="1371600" cy="1371600"/>
            <a:chOff x="240" y="288"/>
            <a:chExt cx="864" cy="864"/>
          </a:xfrm>
        </p:grpSpPr>
        <p:sp>
          <p:nvSpPr>
            <p:cNvPr id="2091" name="AutoShape 43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2" name="Oval 44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3" name="Oval 45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94" name="Group 46"/>
          <p:cNvGrpSpPr>
            <a:grpSpLocks/>
          </p:cNvGrpSpPr>
          <p:nvPr/>
        </p:nvGrpSpPr>
        <p:grpSpPr bwMode="auto">
          <a:xfrm>
            <a:off x="7315200" y="493713"/>
            <a:ext cx="1371600" cy="1371600"/>
            <a:chOff x="240" y="288"/>
            <a:chExt cx="864" cy="864"/>
          </a:xfrm>
        </p:grpSpPr>
        <p:sp>
          <p:nvSpPr>
            <p:cNvPr id="2095" name="AutoShape 47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6" name="Oval 48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7" name="Oval 49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05" name="Group 57"/>
          <p:cNvGrpSpPr>
            <a:grpSpLocks/>
          </p:cNvGrpSpPr>
          <p:nvPr/>
        </p:nvGrpSpPr>
        <p:grpSpPr bwMode="auto">
          <a:xfrm flipH="1" flipV="1">
            <a:off x="8077200" y="838200"/>
            <a:ext cx="304800" cy="304800"/>
            <a:chOff x="864" y="3264"/>
            <a:chExt cx="192" cy="192"/>
          </a:xfrm>
        </p:grpSpPr>
        <p:sp>
          <p:nvSpPr>
            <p:cNvPr id="2106" name="Rectangle 58"/>
            <p:cNvSpPr>
              <a:spLocks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7" name="AutoShape 59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08" name="Rectangle 60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" name="WordArt 61"/>
          <p:cNvSpPr>
            <a:spLocks noChangeArrowheads="1" noChangeShapeType="1" noTextEdit="1"/>
          </p:cNvSpPr>
          <p:nvPr/>
        </p:nvSpPr>
        <p:spPr bwMode="auto">
          <a:xfrm>
            <a:off x="990600" y="3657600"/>
            <a:ext cx="7210425" cy="162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7200" b="1" i="1" kern="10" spc="-36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1">
                      <a:srgbClr val="1A8D48"/>
                    </a:gs>
                    <a:gs pos="26000">
                      <a:srgbClr val="FFFF00"/>
                    </a:gs>
                    <a:gs pos="36500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500">
                      <a:srgbClr val="EE3F17"/>
                    </a:gs>
                    <a:gs pos="74000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chemeClr val="bg2"/>
                  </a:outerShdw>
                </a:effectLst>
                <a:latin typeface="Arial Black"/>
              </a:rPr>
              <a:t>The Happy Game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52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PP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00"/>
                            </p:stCondLst>
                            <p:childTnLst>
                              <p:par>
                                <p:cTn id="16" presetID="23" presetClass="entr" presetSubtype="3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3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7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9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1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7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ugh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 advAuto="100"/>
      <p:bldP spid="2057" grpId="0" autoUpdateAnimBg="0"/>
      <p:bldP spid="210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3</a:t>
            </a:r>
          </a:p>
        </p:txBody>
      </p:sp>
      <p:grpSp>
        <p:nvGrpSpPr>
          <p:cNvPr id="21586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21587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89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90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91" name="Group 87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21592" name="AutoShape 8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3" name="Oval 8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4" name="Oval 9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95" name="Group 91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21596" name="AutoShape 9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7" name="Oval 9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8" name="Oval 9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99" name="Group 95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21600" name="AutoShape 9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1" name="Oval 9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2" name="Oval 9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03" name="Group 99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21604" name="AutoShape 10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5" name="Oval 10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" name="Oval 10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07" name="Group 103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21608" name="AutoShape 10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9" name="Oval 10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0" name="Oval 10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11" name="Group 107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21612" name="AutoShape 10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3" name="Oval 10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4" name="Oval 11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15" name="Group 111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21616" name="AutoShape 11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7" name="Oval 11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8" name="Oval 11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19" name="Group 115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21620" name="AutoShape 11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1" name="Oval 11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2" name="Oval 11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23" name="Group 119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21624" name="AutoShape 12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5" name="Oval 12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6" name="Oval 12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27" name="Group 123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21628" name="AutoShape 12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9" name="Oval 12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0" name="Oval 12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31" name="Group 127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21632" name="Rectangle 128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3" name="AutoShape 129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635" name="AutoShape 131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1645" name="Rectangle 141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50" name="Rectangle 146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1651" name="Rectangle 147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216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mm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2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2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35" grpId="0" animBg="1" autoUpdateAnimBg="0"/>
      <p:bldP spid="21651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9" name="Rectangle 11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Question 4 Who won 4 gold medals in the 1936 Olympics?</a:t>
            </a:r>
          </a:p>
        </p:txBody>
      </p:sp>
      <p:sp>
        <p:nvSpPr>
          <p:cNvPr id="22568" name="Rectangle 40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838200" y="3581400"/>
            <a:ext cx="30480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rId2" action="ppaction://hlinksldjump"/>
              </a:rPr>
              <a:t>*Jesse Owens*</a:t>
            </a:r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2569" name="Rectangle 41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*Jackie Robinson*</a:t>
            </a:r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2561" name="Rectangle 33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9" grpId="0" autoUpdateAnimBg="0"/>
      <p:bldP spid="22568" grpId="0" build="p" autoUpdateAnimBg="0" advAuto="0"/>
      <p:bldP spid="22569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4</a:t>
            </a:r>
          </a:p>
        </p:txBody>
      </p:sp>
      <p:grpSp>
        <p:nvGrpSpPr>
          <p:cNvPr id="23634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23635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23636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37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38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39" name="Group 87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23640" name="AutoShape 88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1" name="Oval 89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2" name="Oval 90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43" name="Group 91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23644" name="AutoShape 92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5" name="Oval 93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6" name="Oval 94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47" name="Group 95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23648" name="AutoShape 96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9" name="Oval 97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0" name="Oval 98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51" name="Group 99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23652" name="AutoShape 100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3" name="Oval 101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4" name="Oval 102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55" name="Group 103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23656" name="AutoShape 104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7" name="Oval 105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8" name="Oval 106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59" name="Group 107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23660" name="AutoShape 108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1" name="Oval 109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2" name="Oval 110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63" name="Group 111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23664" name="AutoShape 112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5" name="Oval 113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6" name="Oval 114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67" name="Group 115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23668" name="AutoShape 116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9" name="Oval 117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0" name="Oval 118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71" name="Group 119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23672" name="AutoShape 120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3" name="Oval 121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4" name="Oval 122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75" name="Group 123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23676" name="AutoShape 124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7" name="Oval 125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8" name="Oval 126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79" name="Group 127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23680" name="Group 128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23681" name="Group 129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23682" name="AutoShape 130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83" name="Oval 131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3684" name="Oval 132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685" name="Arc 133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690" name="Rectangle 138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95" name="Rectangle 143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noaction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3696" name="Rectangle 144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7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6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6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96" grpId="0" build="p" autoUpdateAnimBg="0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4</a:t>
            </a:r>
          </a:p>
        </p:txBody>
      </p:sp>
      <p:grpSp>
        <p:nvGrpSpPr>
          <p:cNvPr id="24658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24659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24660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61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62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63" name="Group 87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24664" name="AutoShape 8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65" name="Oval 8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66" name="Oval 9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67" name="Group 91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24668" name="AutoShape 9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69" name="Oval 9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0" name="Oval 9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71" name="Group 95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24672" name="AutoShape 9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3" name="Oval 9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4" name="Oval 9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75" name="Group 99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24676" name="AutoShape 10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7" name="Oval 10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8" name="Oval 10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79" name="Group 103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24680" name="AutoShape 10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1" name="Oval 10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2" name="Oval 10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83" name="Group 107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24684" name="AutoShape 10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5" name="Oval 10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6" name="Oval 11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87" name="Group 111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24688" name="AutoShape 11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9" name="Oval 11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0" name="Oval 11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91" name="Group 115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24692" name="AutoShape 11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3" name="Oval 11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4" name="Oval 11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95" name="Group 119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24696" name="AutoShape 12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7" name="Oval 12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8" name="Oval 12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99" name="Group 123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24700" name="AutoShape 12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01" name="Oval 12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02" name="Oval 12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703" name="Group 127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24704" name="Rectangle 128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05" name="AutoShape 129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707" name="AutoShape 131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4717" name="Rectangle 141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22" name="Rectangle 146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4723" name="Rectangle 147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247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mm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2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2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07" grpId="0" animBg="1" autoUpdateAnimBg="0"/>
      <p:bldP spid="24723" grpId="0" build="p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Question 5 Who was a famous African American author and poet?</a:t>
            </a:r>
          </a:p>
        </p:txBody>
      </p:sp>
      <p:sp>
        <p:nvSpPr>
          <p:cNvPr id="25628" name="Rectangle 28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838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*Colin Powell*</a:t>
            </a:r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5629" name="Rectangle 29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0480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noaction"/>
              </a:rPr>
              <a:t>*Langston Hughes*</a:t>
            </a:r>
            <a:endParaRPr 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advClick="0">
    <p:cut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28" grpId="0" build="p" autoUpdateAnimBg="0" advAuto="0"/>
      <p:bldP spid="25629" grpId="0" build="p" autoUpdateAnimBg="0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5</a:t>
            </a:r>
          </a:p>
        </p:txBody>
      </p:sp>
      <p:grpSp>
        <p:nvGrpSpPr>
          <p:cNvPr id="26706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26707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26708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09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710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11" name="Group 87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26712" name="AutoShape 88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3" name="Oval 89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4" name="Oval 90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15" name="Group 91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26716" name="AutoShape 92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7" name="Oval 93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8" name="Oval 94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19" name="Group 95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26720" name="AutoShape 96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1" name="Oval 97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2" name="Oval 98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23" name="Group 99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26724" name="AutoShape 100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5" name="Oval 101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6" name="Oval 102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27" name="Group 103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26728" name="AutoShape 104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9" name="Oval 105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0" name="Oval 106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31" name="Group 107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26732" name="AutoShape 108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3" name="Oval 109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4" name="Oval 110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35" name="Group 111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26736" name="AutoShape 112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7" name="Oval 113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8" name="Oval 114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39" name="Group 115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26740" name="AutoShape 116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1" name="Oval 117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2" name="Oval 118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43" name="Group 119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26744" name="AutoShape 120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5" name="Oval 121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6" name="Oval 122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47" name="Group 123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26748" name="AutoShape 124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9" name="Oval 125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0" name="Oval 126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51" name="Group 127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26752" name="Group 128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26753" name="Group 129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26754" name="AutoShape 130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55" name="Oval 131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6756" name="Oval 132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757" name="Arc 133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762" name="Rectangle 138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67" name="Rectangle 143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rId4" action="ppaction://hlinksldjump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6768" name="Rectangle 144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6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5</a:t>
            </a:r>
          </a:p>
        </p:txBody>
      </p:sp>
      <p:grpSp>
        <p:nvGrpSpPr>
          <p:cNvPr id="27730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27731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27732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33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734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35" name="Group 87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27736" name="AutoShape 8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7" name="Oval 8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8" name="Oval 9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39" name="Group 91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27740" name="AutoShape 9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1" name="Oval 9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2" name="Oval 9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43" name="Group 95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27744" name="AutoShape 9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5" name="Oval 9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6" name="Oval 9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47" name="Group 99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27748" name="AutoShape 10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9" name="Oval 10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0" name="Oval 10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51" name="Group 103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27752" name="AutoShape 10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3" name="Oval 10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" name="Oval 10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55" name="Group 107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27756" name="AutoShape 10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7" name="Oval 10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8" name="Oval 11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59" name="Group 111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27760" name="AutoShape 11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61" name="Oval 11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62" name="Oval 11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63" name="Group 115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27764" name="AutoShape 11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65" name="Oval 11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66" name="Oval 11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67" name="Group 119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27768" name="AutoShape 12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69" name="Oval 12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70" name="Oval 12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71" name="Group 123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27772" name="AutoShape 12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73" name="Oval 12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74" name="Oval 12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75" name="Group 127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27776" name="Rectangle 128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77" name="AutoShape 129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779" name="AutoShape 131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7792" name="Rectangle 144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97" name="Rectangle 149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7798" name="Rectangle 150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277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mm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2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79" grpId="0" animBg="1" autoUpdateAnimBg="0"/>
      <p:bldP spid="2779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Question 6 This man served as </a:t>
            </a:r>
            <a:br>
              <a:rPr lang="en-US" sz="3200">
                <a:solidFill>
                  <a:srgbClr val="FFFFFF"/>
                </a:solidFill>
              </a:rPr>
            </a:br>
            <a:r>
              <a:rPr lang="en-US" sz="3200">
                <a:solidFill>
                  <a:srgbClr val="FFFFFF"/>
                </a:solidFill>
              </a:rPr>
              <a:t>Secretary of State for President George W. Bush.</a:t>
            </a: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838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noaction"/>
              </a:rPr>
              <a:t>*Colin Powell*</a:t>
            </a:r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0480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*Dick Chenney*</a:t>
            </a:r>
            <a:endParaRPr 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advClick="0">
    <p:cut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705" grpId="0" build="p" autoUpdateAnimBg="0" advAuto="0"/>
      <p:bldP spid="29706" grpId="0" build="p" autoUpdateAnimBg="0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6</a:t>
            </a:r>
          </a:p>
        </p:txBody>
      </p:sp>
      <p:grpSp>
        <p:nvGrpSpPr>
          <p:cNvPr id="30802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30803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30804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5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06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07" name="Group 87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30808" name="AutoShape 88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9" name="Oval 89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0" name="Oval 90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11" name="Group 91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30812" name="AutoShape 92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3" name="Oval 93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4" name="Oval 94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15" name="Group 95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30816" name="AutoShape 96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7" name="Oval 97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8" name="Oval 98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19" name="Group 99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30820" name="AutoShape 100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1" name="Oval 101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2" name="Oval 102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23" name="Group 103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30824" name="AutoShape 104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5" name="Oval 105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6" name="Oval 106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27" name="Group 107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30828" name="AutoShape 108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9" name="Oval 109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0" name="Oval 110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31" name="Group 111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30832" name="AutoShape 112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3" name="Oval 113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4" name="Oval 114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35" name="Group 115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30836" name="AutoShape 116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7" name="Oval 117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8" name="Oval 118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39" name="Group 119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30840" name="AutoShape 120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1" name="Oval 121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2" name="Oval 122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43" name="Group 123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30844" name="AutoShape 124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5" name="Oval 125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6" name="Oval 126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47" name="Group 127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30848" name="Group 128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30849" name="Group 129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30850" name="AutoShape 130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51" name="Oval 131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0852" name="Oval 132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853" name="Arc 133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58" name="Rectangle 138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60" name="Rectangle 140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rId4" action="ppaction://hlinksldjump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0862" name="Rectangle 142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2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6</a:t>
            </a:r>
          </a:p>
        </p:txBody>
      </p:sp>
      <p:grpSp>
        <p:nvGrpSpPr>
          <p:cNvPr id="31826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31827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31828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29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830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31" name="Group 87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31832" name="AutoShape 8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3" name="Oval 8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4" name="Oval 9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35" name="Group 91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31836" name="AutoShape 9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7" name="Oval 9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8" name="Oval 9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39" name="Group 95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31840" name="AutoShape 9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1" name="Oval 9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2" name="Oval 9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43" name="Group 99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31844" name="AutoShape 10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5" name="Oval 10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6" name="Oval 10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47" name="Group 103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31848" name="AutoShape 10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9" name="Oval 10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0" name="Oval 10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51" name="Group 107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31852" name="AutoShape 10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3" name="Oval 10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4" name="Oval 11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55" name="Group 111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31856" name="AutoShape 11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7" name="Oval 11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8" name="Oval 11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59" name="Group 115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31860" name="AutoShape 11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1" name="Oval 11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2" name="Oval 11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63" name="Group 119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31864" name="AutoShape 12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5" name="Oval 12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6" name="Oval 12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67" name="Group 123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31868" name="AutoShape 12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9" name="Oval 12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0" name="Oval 12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71" name="Group 127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31872" name="Rectangle 128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3" name="AutoShape 129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875" name="AutoShape 131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885" name="Rectangle 141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93" name="Rectangle 149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1894" name="Rectangle 150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18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3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75" grpId="0" animBg="1" autoUpdateAnimBg="0"/>
      <p:bldP spid="3189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5" name="Rectangle 29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Who was the youngest person to receive the Nobel Peace Prize?</a:t>
            </a:r>
          </a:p>
        </p:txBody>
      </p:sp>
      <p:sp>
        <p:nvSpPr>
          <p:cNvPr id="4134" name="Rectangle 38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838200" y="3581400"/>
            <a:ext cx="3124200" cy="1828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400" dirty="0">
                <a:solidFill>
                  <a:schemeClr val="bg2"/>
                </a:solidFill>
                <a:hlinkClick r:id="rId2" action="ppaction://hlinksldjump"/>
              </a:rPr>
              <a:t>*Martin Luther King, Jr.*</a:t>
            </a:r>
            <a:endParaRPr lang="en-US" dirty="0"/>
          </a:p>
        </p:txBody>
      </p:sp>
      <p:sp>
        <p:nvSpPr>
          <p:cNvPr id="4135" name="Rectangle 39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0480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*George Washington*</a:t>
            </a:r>
            <a:endParaRPr lang="en-US"/>
          </a:p>
        </p:txBody>
      </p:sp>
    </p:spTree>
  </p:cSld>
  <p:clrMapOvr>
    <a:masterClrMapping/>
  </p:clrMapOvr>
  <p:transition advClick="0">
    <p:cut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5" grpId="0" autoUpdateAnimBg="0"/>
      <p:bldP spid="4134" grpId="0" build="p" autoUpdateAnimBg="0" advAuto="0"/>
      <p:bldP spid="4135" grpId="0" build="p" autoUpdateAnimBg="0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Question 7 This woman was the first black lady to serve as head of federal government agency.</a:t>
            </a:r>
          </a:p>
        </p:txBody>
      </p:sp>
      <p:sp>
        <p:nvSpPr>
          <p:cNvPr id="32777" name="Rectangle 9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838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*Harriet Tubman*</a:t>
            </a:r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32778" name="Rectangle 10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rId2" action="ppaction://hlinksldjump"/>
              </a:rPr>
              <a:t>*Mary McLeod Bethune*</a:t>
            </a:r>
            <a:endParaRPr lang="en-US"/>
          </a:p>
        </p:txBody>
      </p:sp>
    </p:spTree>
  </p:cSld>
  <p:clrMapOvr>
    <a:masterClrMapping/>
  </p:clrMapOvr>
  <p:transition advClick="0">
    <p:cut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7" grpId="0" build="p" autoUpdateAnimBg="0" advAuto="0"/>
      <p:bldP spid="32778" grpId="0" build="p" autoUpdateAnimBg="0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7</a:t>
            </a:r>
          </a:p>
        </p:txBody>
      </p:sp>
      <p:grpSp>
        <p:nvGrpSpPr>
          <p:cNvPr id="33874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33875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33876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77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78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79" name="Group 87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33880" name="AutoShape 88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1" name="Oval 89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2" name="Oval 90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83" name="Group 91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33884" name="AutoShape 92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5" name="Oval 93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6" name="Oval 94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87" name="Group 95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33888" name="AutoShape 96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89" name="Oval 97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0" name="Oval 98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91" name="Group 99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33892" name="AutoShape 100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3" name="Oval 101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4" name="Oval 102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95" name="Group 103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33896" name="AutoShape 104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7" name="Oval 105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8" name="Oval 106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99" name="Group 107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33900" name="AutoShape 108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01" name="Oval 109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02" name="Oval 110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903" name="Group 111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33904" name="AutoShape 112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05" name="Oval 113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06" name="Oval 114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907" name="Group 115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33908" name="AutoShape 116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09" name="Oval 117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10" name="Oval 118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911" name="Group 119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33912" name="AutoShape 120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13" name="Oval 121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14" name="Oval 122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915" name="Group 123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33916" name="AutoShape 124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17" name="Oval 125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18" name="Oval 126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919" name="Group 127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33920" name="Group 128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33921" name="Group 129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33922" name="AutoShape 130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923" name="Oval 131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924" name="Oval 132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925" name="Arc 133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930" name="Rectangle 138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34" name="Rectangle 142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noaction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3936" name="Rectangle 144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36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7</a:t>
            </a:r>
          </a:p>
        </p:txBody>
      </p:sp>
      <p:grpSp>
        <p:nvGrpSpPr>
          <p:cNvPr id="34898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34899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34900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901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902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03" name="Group 87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34904" name="AutoShape 8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5" name="Oval 8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6" name="Oval 9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07" name="Group 91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34908" name="AutoShape 9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9" name="Oval 9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0" name="Oval 9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11" name="Group 95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34912" name="AutoShape 9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3" name="Oval 9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4" name="Oval 9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15" name="Group 99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34916" name="AutoShape 10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7" name="Oval 10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8" name="Oval 10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19" name="Group 103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34920" name="AutoShape 10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1" name="Oval 10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2" name="Oval 10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23" name="Group 107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34924" name="AutoShape 10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5" name="Oval 10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6" name="Oval 11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27" name="Group 111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34928" name="AutoShape 11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9" name="Oval 11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0" name="Oval 11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31" name="Group 115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34932" name="AutoShape 11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3" name="Oval 11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4" name="Oval 11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35" name="Group 119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34936" name="AutoShape 12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7" name="Oval 12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8" name="Oval 12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39" name="Group 123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34940" name="AutoShape 12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1" name="Oval 12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2" name="Oval 12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943" name="Group 127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34944" name="Rectangle 128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5" name="AutoShape 129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947" name="AutoShape 131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4957" name="Rectangle 141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961" name="Rectangle 145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4963" name="Rectangle 147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49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3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47" grpId="0" animBg="1" autoUpdateAnimBg="0"/>
      <p:bldP spid="3496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Question 8 This man was born a slave and taught to read and write by his owner. </a:t>
            </a:r>
          </a:p>
        </p:txBody>
      </p:sp>
      <p:sp>
        <p:nvSpPr>
          <p:cNvPr id="35849" name="Rectangle 9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838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*Colin Powell*</a:t>
            </a:r>
            <a:endParaRPr lang="en-US"/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rId2" action="ppaction://hlinksldjump"/>
              </a:rPr>
              <a:t>*George Washington Carver*</a:t>
            </a:r>
            <a:endParaRPr 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advClick="0">
    <p:cut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849" grpId="0" build="p" autoUpdateAnimBg="0" advAuto="0"/>
      <p:bldP spid="35850" grpId="0" build="p" autoUpdateAnimBg="0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8</a:t>
            </a:r>
          </a:p>
        </p:txBody>
      </p:sp>
      <p:grpSp>
        <p:nvGrpSpPr>
          <p:cNvPr id="36946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36947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36948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9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950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51" name="Group 87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36952" name="AutoShape 88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3" name="Oval 89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4" name="Oval 90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55" name="Group 91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36956" name="AutoShape 92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7" name="Oval 93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8" name="Oval 94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59" name="Group 95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36960" name="AutoShape 96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1" name="Oval 97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2" name="Oval 98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63" name="Group 99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36964" name="AutoShape 100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5" name="Oval 101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6" name="Oval 102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67" name="Group 103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36968" name="AutoShape 104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9" name="Oval 105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0" name="Oval 106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71" name="Group 107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36972" name="AutoShape 108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3" name="Oval 109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4" name="Oval 110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75" name="Group 111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36976" name="AutoShape 112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7" name="Oval 113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8" name="Oval 114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79" name="Group 115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36980" name="AutoShape 116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1" name="Oval 117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2" name="Oval 118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83" name="Group 119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36984" name="AutoShape 120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5" name="Oval 121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6" name="Oval 122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87" name="Group 123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36988" name="AutoShape 124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9" name="Oval 125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0" name="Oval 126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91" name="Group 127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36992" name="Group 128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36993" name="Group 129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36994" name="AutoShape 130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95" name="Oval 131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6996" name="Oval 132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6997" name="Arc 133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7006" name="Rectangle 142"/>
          <p:cNvSpPr>
            <a:spLocks noChangeArrowheads="1"/>
          </p:cNvSpPr>
          <p:nvPr/>
        </p:nvSpPr>
        <p:spPr bwMode="auto">
          <a:xfrm>
            <a:off x="70866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noaction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7008" name="Rectangle 144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  <a:endParaRPr lang="en-US" sz="360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0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8</a:t>
            </a:r>
          </a:p>
        </p:txBody>
      </p:sp>
      <p:grpSp>
        <p:nvGrpSpPr>
          <p:cNvPr id="37970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37971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37972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73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74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75" name="Group 87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37976" name="AutoShape 8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7" name="Oval 8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8" name="Oval 9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79" name="Group 91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37980" name="AutoShape 9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1" name="Oval 9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2" name="Oval 9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83" name="Group 95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37984" name="AutoShape 9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5" name="Oval 9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6" name="Oval 9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87" name="Group 99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37988" name="AutoShape 10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9" name="Oval 10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0" name="Oval 10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91" name="Group 103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37992" name="AutoShape 10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3" name="Oval 10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4" name="Oval 10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95" name="Group 107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37996" name="AutoShape 10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7" name="Oval 10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8" name="Oval 11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99" name="Group 111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38000" name="AutoShape 11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1" name="Oval 11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2" name="Oval 11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8003" name="Group 115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38004" name="AutoShape 11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5" name="Oval 11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6" name="Oval 11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8007" name="Group 119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38008" name="AutoShape 12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9" name="Oval 12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0" name="Oval 12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8011" name="Group 123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38012" name="AutoShape 12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3" name="Oval 12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4" name="Oval 12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8015" name="Group 127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38016" name="Rectangle 128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7" name="AutoShape 129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019" name="AutoShape 131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8029" name="Rectangle 141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8033" name="Rectangle 145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8035" name="Rectangle 147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8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80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mm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3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19" grpId="0" animBg="1" autoUpdateAnimBg="0"/>
      <p:bldP spid="38035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Question 9 This man was the first African American to play major league baseball.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838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noaction"/>
              </a:rPr>
              <a:t>*Jackie Robinson*</a:t>
            </a:r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38922" name="Rectangle 10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*Andrew Jackson*</a:t>
            </a:r>
            <a:endParaRPr 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advClick="0">
    <p:cut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utoUpdateAnimBg="0"/>
      <p:bldP spid="38921" grpId="0" build="p" autoUpdateAnimBg="0" advAuto="0"/>
      <p:bldP spid="38922" grpId="0" build="p" autoUpdateAnimBg="0" advAuto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9</a:t>
            </a:r>
          </a:p>
        </p:txBody>
      </p:sp>
      <p:grpSp>
        <p:nvGrpSpPr>
          <p:cNvPr id="40018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40019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40020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21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0022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23" name="Group 87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40024" name="AutoShape 88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25" name="Oval 89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26" name="Oval 90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27" name="Group 91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40028" name="AutoShape 92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29" name="Oval 93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30" name="Oval 94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31" name="Group 95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40032" name="AutoShape 96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33" name="Oval 97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34" name="Oval 98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35" name="Group 99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40036" name="AutoShape 100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37" name="Oval 101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38" name="Oval 102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39" name="Group 103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40040" name="AutoShape 104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41" name="Oval 105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42" name="Oval 106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43" name="Group 107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40044" name="AutoShape 108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45" name="Oval 109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46" name="Oval 110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47" name="Group 111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40048" name="AutoShape 112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49" name="Oval 113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50" name="Oval 114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51" name="Group 115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40052" name="AutoShape 116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53" name="Oval 117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54" name="Oval 118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55" name="Group 119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40056" name="AutoShape 120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57" name="Oval 121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58" name="Oval 122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59" name="Group 123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40060" name="AutoShape 124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61" name="Oval 125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62" name="Oval 126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063" name="Group 127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40064" name="Group 128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40065" name="Group 129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40066" name="AutoShape 130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67" name="Oval 131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068" name="Oval 132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069" name="Arc 133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074" name="Rectangle 138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0078" name="Rectangle 142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noaction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0080" name="Rectangle 144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0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0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0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80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9</a:t>
            </a:r>
          </a:p>
        </p:txBody>
      </p:sp>
      <p:grpSp>
        <p:nvGrpSpPr>
          <p:cNvPr id="41042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41043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41044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45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46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47" name="Group 87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41048" name="AutoShape 8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9" name="Oval 8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0" name="Oval 9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51" name="Group 91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41052" name="AutoShape 9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3" name="Oval 9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4" name="Oval 9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55" name="Group 95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41056" name="AutoShape 9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7" name="Oval 9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8" name="Oval 9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59" name="Group 99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41060" name="AutoShape 10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1" name="Oval 10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2" name="Oval 10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63" name="Group 103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41064" name="AutoShape 10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5" name="Oval 10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6" name="Oval 10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67" name="Group 107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41068" name="AutoShape 10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9" name="Oval 10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0" name="Oval 11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71" name="Group 111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41072" name="AutoShape 11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3" name="Oval 11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4" name="Oval 11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75" name="Group 115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41076" name="AutoShape 11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7" name="Oval 11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8" name="Oval 11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79" name="Group 119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41080" name="AutoShape 12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1" name="Oval 12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2" name="Oval 12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83" name="Group 123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41084" name="AutoShape 12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5" name="Oval 12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6" name="Oval 12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87" name="Group 127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41088" name="Rectangle 128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9" name="AutoShape 129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91" name="AutoShape 131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1101" name="Rectangle 141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5" name="Rectangle 145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1107" name="Rectangle 147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410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mm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4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1" grpId="0" animBg="1" autoUpdateAnimBg="0"/>
      <p:bldP spid="41107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Question 10 This man was a prominent leader in the Montgomery bus boycott of 1955-1956.</a:t>
            </a:r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838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noaction"/>
              </a:rPr>
              <a:t>*Martin Luther King, Jr. *</a:t>
            </a:r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124200" cy="190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*Colin Powell*</a:t>
            </a:r>
            <a:endParaRPr 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advClick="0">
    <p:cut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utoUpdateAnimBg="0"/>
      <p:bldP spid="41996" grpId="0" build="p" autoUpdateAnimBg="0" advAuto="0"/>
      <p:bldP spid="41997" grpId="0" build="p" autoUpdateAnimBg="0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9" name="Rectangle 15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1</a:t>
            </a:r>
          </a:p>
        </p:txBody>
      </p:sp>
      <p:grpSp>
        <p:nvGrpSpPr>
          <p:cNvPr id="14419" name="Group 83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14420" name="Group 84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14421" name="Oval 85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22" name="Line 86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23" name="Oval 87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24" name="Group 88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14425" name="AutoShape 89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6" name="Oval 90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7" name="Oval 91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28" name="Group 92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14429" name="AutoShape 93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0" name="Oval 94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1" name="Oval 95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32" name="Group 96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14433" name="AutoShape 97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4" name="Oval 98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5" name="Oval 99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36" name="Group 100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14437" name="AutoShape 101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8" name="Oval 102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9" name="Oval 103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40" name="Group 104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14441" name="AutoShape 105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2" name="Oval 106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3" name="Oval 107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44" name="Group 108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14445" name="AutoShape 109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6" name="Oval 110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7" name="Oval 111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48" name="Group 112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14449" name="AutoShape 113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0" name="Oval 114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1" name="Oval 115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52" name="Group 116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14453" name="AutoShape 117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4" name="Oval 118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5" name="Oval 119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56" name="Group 120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14457" name="AutoShape 121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8" name="Oval 122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9" name="Oval 123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60" name="Group 124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14461" name="AutoShape 125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2" name="Oval 126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3" name="Oval 127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64" name="Group 128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14465" name="Group 129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14466" name="Group 130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14467" name="AutoShape 131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68" name="Oval 132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469" name="Oval 133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470" name="Arc 134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75" name="Rectangle 139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77" name="Rectangle 141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noaction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4491" name="Rectangle 155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10</a:t>
            </a:r>
          </a:p>
        </p:txBody>
      </p:sp>
      <p:grpSp>
        <p:nvGrpSpPr>
          <p:cNvPr id="43090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43091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43092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93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94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095" name="Group 87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43096" name="AutoShape 88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97" name="Oval 89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98" name="Oval 90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099" name="Group 91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43100" name="AutoShape 92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01" name="Oval 93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02" name="Oval 94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103" name="Group 95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43104" name="AutoShape 96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05" name="Oval 97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06" name="Oval 98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107" name="Group 99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43108" name="AutoShape 100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09" name="Oval 101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10" name="Oval 102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111" name="Group 103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43112" name="AutoShape 104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13" name="Oval 105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14" name="Oval 106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115" name="Group 107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43116" name="AutoShape 108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17" name="Oval 109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18" name="Oval 110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119" name="Group 111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43120" name="AutoShape 112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21" name="Oval 113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22" name="Oval 114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123" name="Group 115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43124" name="AutoShape 116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25" name="Oval 117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26" name="Oval 118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127" name="Group 119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43128" name="AutoShape 120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29" name="Oval 121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30" name="Oval 122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131" name="Group 123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43132" name="AutoShape 124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33" name="Oval 125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34" name="Oval 126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135" name="Group 127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43136" name="Group 128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43137" name="Group 129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43138" name="AutoShape 130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139" name="Oval 131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140" name="Oval 132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141" name="Arc 133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146" name="Rectangle 138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50" name="Rectangle 142"/>
          <p:cNvSpPr>
            <a:spLocks noChangeArrowheads="1"/>
          </p:cNvSpPr>
          <p:nvPr/>
        </p:nvSpPr>
        <p:spPr bwMode="auto">
          <a:xfrm>
            <a:off x="7315200" y="6019800"/>
            <a:ext cx="1031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noaction"/>
              </a:rPr>
              <a:t>End Game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3152" name="Rectangle 144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52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10</a:t>
            </a:r>
          </a:p>
        </p:txBody>
      </p:sp>
      <p:grpSp>
        <p:nvGrpSpPr>
          <p:cNvPr id="44114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44115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44116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17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118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19" name="Group 87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44120" name="AutoShape 8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1" name="Oval 8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2" name="Oval 9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23" name="Group 91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44124" name="AutoShape 9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5" name="Oval 9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6" name="Oval 9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27" name="Group 95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44128" name="AutoShape 9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9" name="Oval 9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0" name="Oval 9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31" name="Group 99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44132" name="AutoShape 10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3" name="Oval 10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4" name="Oval 10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35" name="Group 103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44136" name="AutoShape 10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7" name="Oval 10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8" name="Oval 10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39" name="Group 107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44140" name="AutoShape 10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41" name="Oval 10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42" name="Oval 11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43" name="Group 111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44144" name="AutoShape 11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45" name="Oval 11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46" name="Oval 11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47" name="Group 115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44148" name="AutoShape 11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49" name="Oval 11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50" name="Oval 11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51" name="Group 119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44152" name="AutoShape 12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53" name="Oval 12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54" name="Oval 12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55" name="Group 123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44156" name="AutoShape 12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57" name="Oval 12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58" name="Oval 12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159" name="Group 127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44160" name="Rectangle 128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61" name="AutoShape 129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163" name="AutoShape 131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4173" name="Rectangle 141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4180" name="Rectangle 148"/>
          <p:cNvSpPr>
            <a:spLocks noChangeArrowheads="1"/>
          </p:cNvSpPr>
          <p:nvPr/>
        </p:nvSpPr>
        <p:spPr bwMode="auto">
          <a:xfrm>
            <a:off x="7315200" y="6019800"/>
            <a:ext cx="1031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End Game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4182" name="Rectangle 150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4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441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mm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4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4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4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63" grpId="0" animBg="1" autoUpdateAnimBg="0"/>
      <p:bldP spid="44182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581400"/>
            <a:ext cx="8077200" cy="1371600"/>
          </a:xfrm>
        </p:spPr>
        <p:txBody>
          <a:bodyPr/>
          <a:lstStyle/>
          <a:p>
            <a:r>
              <a:rPr lang="en-US" sz="8000" i="1">
                <a:solidFill>
                  <a:schemeClr val="bg1"/>
                </a:solidFill>
              </a:rPr>
              <a:t>The End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95600"/>
            <a:ext cx="6400800" cy="685800"/>
          </a:xfrm>
        </p:spPr>
        <p:txBody>
          <a:bodyPr/>
          <a:lstStyle/>
          <a:p>
            <a:r>
              <a:rPr lang="en-US"/>
              <a:t>Social Studies Online</a:t>
            </a:r>
          </a:p>
        </p:txBody>
      </p:sp>
      <p:grpSp>
        <p:nvGrpSpPr>
          <p:cNvPr id="79877" name="Group 5"/>
          <p:cNvGrpSpPr>
            <a:grpSpLocks/>
          </p:cNvGrpSpPr>
          <p:nvPr/>
        </p:nvGrpSpPr>
        <p:grpSpPr bwMode="auto">
          <a:xfrm>
            <a:off x="381000" y="493713"/>
            <a:ext cx="1371600" cy="1371600"/>
            <a:chOff x="240" y="288"/>
            <a:chExt cx="864" cy="864"/>
          </a:xfrm>
        </p:grpSpPr>
        <p:sp>
          <p:nvSpPr>
            <p:cNvPr id="79878" name="AutoShape 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9" name="Oval 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0" name="Oval 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881" name="Group 9"/>
          <p:cNvGrpSpPr>
            <a:grpSpLocks/>
          </p:cNvGrpSpPr>
          <p:nvPr/>
        </p:nvGrpSpPr>
        <p:grpSpPr bwMode="auto">
          <a:xfrm>
            <a:off x="381000" y="493713"/>
            <a:ext cx="1371600" cy="1371600"/>
            <a:chOff x="240" y="288"/>
            <a:chExt cx="864" cy="864"/>
          </a:xfrm>
        </p:grpSpPr>
        <p:sp>
          <p:nvSpPr>
            <p:cNvPr id="79882" name="AutoShape 1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3" name="Oval 1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4" name="Oval 1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885" name="Group 13"/>
          <p:cNvGrpSpPr>
            <a:grpSpLocks/>
          </p:cNvGrpSpPr>
          <p:nvPr/>
        </p:nvGrpSpPr>
        <p:grpSpPr bwMode="auto">
          <a:xfrm rot="2700000">
            <a:off x="1247775" y="495300"/>
            <a:ext cx="1371600" cy="1371600"/>
            <a:chOff x="240" y="288"/>
            <a:chExt cx="864" cy="864"/>
          </a:xfrm>
        </p:grpSpPr>
        <p:sp>
          <p:nvSpPr>
            <p:cNvPr id="79886" name="AutoShape 1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7" name="Oval 1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8" name="Oval 1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889" name="Group 17"/>
          <p:cNvGrpSpPr>
            <a:grpSpLocks/>
          </p:cNvGrpSpPr>
          <p:nvPr/>
        </p:nvGrpSpPr>
        <p:grpSpPr bwMode="auto">
          <a:xfrm rot="5400000">
            <a:off x="2114550" y="495300"/>
            <a:ext cx="1371600" cy="1371600"/>
            <a:chOff x="240" y="288"/>
            <a:chExt cx="864" cy="864"/>
          </a:xfrm>
        </p:grpSpPr>
        <p:sp>
          <p:nvSpPr>
            <p:cNvPr id="79890" name="AutoShape 1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1" name="Oval 1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2" name="Oval 2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893" name="Group 21"/>
          <p:cNvGrpSpPr>
            <a:grpSpLocks/>
          </p:cNvGrpSpPr>
          <p:nvPr/>
        </p:nvGrpSpPr>
        <p:grpSpPr bwMode="auto">
          <a:xfrm rot="8100000">
            <a:off x="2981325" y="495300"/>
            <a:ext cx="1371600" cy="1371600"/>
            <a:chOff x="240" y="288"/>
            <a:chExt cx="864" cy="864"/>
          </a:xfrm>
        </p:grpSpPr>
        <p:sp>
          <p:nvSpPr>
            <p:cNvPr id="79894" name="AutoShape 2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5" name="Oval 2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6" name="Oval 2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897" name="Group 25"/>
          <p:cNvGrpSpPr>
            <a:grpSpLocks/>
          </p:cNvGrpSpPr>
          <p:nvPr/>
        </p:nvGrpSpPr>
        <p:grpSpPr bwMode="auto">
          <a:xfrm rot="10800000">
            <a:off x="3848100" y="495300"/>
            <a:ext cx="1371600" cy="1371600"/>
            <a:chOff x="240" y="288"/>
            <a:chExt cx="864" cy="864"/>
          </a:xfrm>
        </p:grpSpPr>
        <p:sp>
          <p:nvSpPr>
            <p:cNvPr id="79898" name="AutoShape 2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9" name="Oval 2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0" name="Oval 2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901" name="Group 29"/>
          <p:cNvGrpSpPr>
            <a:grpSpLocks/>
          </p:cNvGrpSpPr>
          <p:nvPr/>
        </p:nvGrpSpPr>
        <p:grpSpPr bwMode="auto">
          <a:xfrm rot="13500000">
            <a:off x="4714875" y="495300"/>
            <a:ext cx="1371600" cy="1371600"/>
            <a:chOff x="240" y="288"/>
            <a:chExt cx="864" cy="864"/>
          </a:xfrm>
        </p:grpSpPr>
        <p:sp>
          <p:nvSpPr>
            <p:cNvPr id="79902" name="AutoShape 3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3" name="Oval 3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4" name="Oval 3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905" name="Group 33"/>
          <p:cNvGrpSpPr>
            <a:grpSpLocks/>
          </p:cNvGrpSpPr>
          <p:nvPr/>
        </p:nvGrpSpPr>
        <p:grpSpPr bwMode="auto">
          <a:xfrm rot="16200000">
            <a:off x="5581650" y="493713"/>
            <a:ext cx="1371600" cy="1371600"/>
            <a:chOff x="240" y="288"/>
            <a:chExt cx="864" cy="864"/>
          </a:xfrm>
        </p:grpSpPr>
        <p:sp>
          <p:nvSpPr>
            <p:cNvPr id="79906" name="AutoShape 3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7" name="Oval 3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8" name="Oval 3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909" name="Group 37"/>
          <p:cNvGrpSpPr>
            <a:grpSpLocks/>
          </p:cNvGrpSpPr>
          <p:nvPr/>
        </p:nvGrpSpPr>
        <p:grpSpPr bwMode="auto">
          <a:xfrm rot="18900000">
            <a:off x="6448425" y="495300"/>
            <a:ext cx="1371600" cy="1371600"/>
            <a:chOff x="240" y="288"/>
            <a:chExt cx="864" cy="864"/>
          </a:xfrm>
        </p:grpSpPr>
        <p:sp>
          <p:nvSpPr>
            <p:cNvPr id="79910" name="AutoShape 3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1" name="Oval 3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2" name="Oval 4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913" name="Group 41"/>
          <p:cNvGrpSpPr>
            <a:grpSpLocks/>
          </p:cNvGrpSpPr>
          <p:nvPr/>
        </p:nvGrpSpPr>
        <p:grpSpPr bwMode="auto">
          <a:xfrm>
            <a:off x="7315200" y="493713"/>
            <a:ext cx="1371600" cy="1371600"/>
            <a:chOff x="240" y="288"/>
            <a:chExt cx="864" cy="864"/>
          </a:xfrm>
        </p:grpSpPr>
        <p:sp>
          <p:nvSpPr>
            <p:cNvPr id="79914" name="AutoShape 4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5" name="Oval 4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6" name="Oval 4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917" name="Group 45"/>
          <p:cNvGrpSpPr>
            <a:grpSpLocks/>
          </p:cNvGrpSpPr>
          <p:nvPr/>
        </p:nvGrpSpPr>
        <p:grpSpPr bwMode="auto">
          <a:xfrm flipH="1" flipV="1">
            <a:off x="8077200" y="838200"/>
            <a:ext cx="304800" cy="304800"/>
            <a:chOff x="864" y="3264"/>
            <a:chExt cx="192" cy="192"/>
          </a:xfrm>
        </p:grpSpPr>
        <p:sp>
          <p:nvSpPr>
            <p:cNvPr id="79918" name="Rectangle 46"/>
            <p:cNvSpPr>
              <a:spLocks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9" name="AutoShape 47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920" name="Rectangle 48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21" name="WordArt 49"/>
          <p:cNvSpPr>
            <a:spLocks noChangeArrowheads="1" noChangeShapeType="1" noTextEdit="1"/>
          </p:cNvSpPr>
          <p:nvPr/>
        </p:nvSpPr>
        <p:spPr bwMode="auto">
          <a:xfrm>
            <a:off x="990600" y="3657600"/>
            <a:ext cx="7210425" cy="162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7200" b="1" i="1" kern="10" spc="-36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1">
                      <a:srgbClr val="1A8D48"/>
                    </a:gs>
                    <a:gs pos="26000">
                      <a:srgbClr val="FFFF00"/>
                    </a:gs>
                    <a:gs pos="36500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500">
                      <a:srgbClr val="EE3F17"/>
                    </a:gs>
                    <a:gs pos="74000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chemeClr val="bg2"/>
                  </a:outerShdw>
                </a:effectLst>
                <a:latin typeface="Arial Black"/>
              </a:rPr>
              <a:t>THE END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52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PP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00"/>
                            </p:stCondLst>
                            <p:childTnLst>
                              <p:par>
                                <p:cTn id="16" presetID="23" presetClass="entr" presetSubtype="3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3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7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9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1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 advAuto="100"/>
      <p:bldP spid="799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1</a:t>
            </a:r>
          </a:p>
        </p:txBody>
      </p:sp>
      <p:grpSp>
        <p:nvGrpSpPr>
          <p:cNvPr id="13395" name="Group 83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13396" name="Group 84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13397" name="Oval 85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8" name="Line 86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99" name="Oval 87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00" name="Group 88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13401" name="AutoShape 89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2" name="Oval 90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3" name="Oval 91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04" name="Group 92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13405" name="AutoShape 93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6" name="Oval 94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7" name="Oval 95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08" name="Group 96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13409" name="AutoShape 97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0" name="Oval 98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1" name="Oval 99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12" name="Group 100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13413" name="AutoShape 101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4" name="Oval 102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5" name="Oval 103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16" name="Group 104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13417" name="AutoShape 105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8" name="Oval 106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9" name="Oval 107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20" name="Group 108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13421" name="AutoShape 109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2" name="Oval 110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3" name="Oval 111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24" name="Group 112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13425" name="AutoShape 113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6" name="Oval 114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7" name="Oval 115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28" name="Group 116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13429" name="AutoShape 117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0" name="Oval 118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1" name="Oval 119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32" name="Group 120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13433" name="AutoShape 121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4" name="Oval 122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5" name="Oval 123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36" name="Group 124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13437" name="AutoShape 125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8" name="Oval 126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9" name="Oval 127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40" name="Group 128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13441" name="Rectangle 129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2" name="AutoShape 130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444" name="AutoShape 132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455" name="Rectangle 143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60" name="Rectangle 148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13461" name="Rectangle 149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  <a:endParaRPr lang="en-US" sz="360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34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mm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1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2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44" grpId="0" animBg="1" autoUpdateAnimBg="0"/>
      <p:bldP spid="1346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3" name="Rectangle 21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Question 2 What famous scientist developed over 300 products from peanuts?</a:t>
            </a:r>
          </a:p>
        </p:txBody>
      </p:sp>
      <p:sp>
        <p:nvSpPr>
          <p:cNvPr id="8245" name="Rectangle 5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914400" y="3581400"/>
            <a:ext cx="2971800" cy="1828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*Albert Einstein*</a:t>
            </a:r>
            <a:endParaRPr lang="en-US"/>
          </a:p>
        </p:txBody>
      </p:sp>
      <p:sp>
        <p:nvSpPr>
          <p:cNvPr id="8246" name="Rectangle 5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048000" cy="1828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noaction"/>
              </a:rPr>
              <a:t>*George Washington Carver*</a:t>
            </a:r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8234" name="Rectangle 42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 autoUpdateAnimBg="0"/>
      <p:bldP spid="8245" grpId="0" build="p" autoUpdateAnimBg="0" advAuto="0"/>
      <p:bldP spid="8246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0" name="Rectangle 15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2</a:t>
            </a:r>
          </a:p>
        </p:txBody>
      </p:sp>
      <p:grpSp>
        <p:nvGrpSpPr>
          <p:cNvPr id="7249" name="Group 81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7250" name="Group 82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7251" name="Oval 83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52" name="Line 84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53" name="Oval 85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93" name="Group 125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7255" name="AutoShape 87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6" name="Oval 88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7" name="Oval 89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94" name="Group 126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7259" name="AutoShape 91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0" name="Oval 92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1" name="Oval 93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95" name="Group 127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7263" name="AutoShape 95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4" name="Oval 96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5" name="Oval 97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96" name="Group 128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7267" name="AutoShape 99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8" name="Oval 100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9" name="Oval 101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97" name="Group 129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7271" name="AutoShape 103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" name="Oval 104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3" name="Oval 105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98" name="Group 130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7275" name="AutoShape 107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6" name="Oval 108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7" name="Oval 109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99" name="Group 131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7279" name="AutoShape 111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80" name="Oval 112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81" name="Oval 113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00" name="Group 132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7283" name="AutoShape 115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84" name="Oval 116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85" name="Oval 117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01" name="Group 133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7287" name="AutoShape 119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88" name="Oval 120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89" name="Oval 121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06" name="Group 138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7303" name="AutoShape 135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04" name="Oval 136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05" name="Oval 137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15" name="Group 147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7313" name="Group 145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7311" name="Group 143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7307" name="AutoShape 139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09" name="Oval 141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312" name="Oval 144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314" name="Arc 146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22" name="Rectangle 154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327" name="Rectangle 159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rId4" action="ppaction://hlinksldjump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7329" name="Rectangle 161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4" name="Rectangle 18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Good Answer 2</a:t>
            </a:r>
          </a:p>
        </p:txBody>
      </p:sp>
      <p:grpSp>
        <p:nvGrpSpPr>
          <p:cNvPr id="6233" name="Group 89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6234" name="Group 90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6235" name="Oval 91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6" name="Line 92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37" name="Oval 93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61" name="Group 117"/>
          <p:cNvGrpSpPr>
            <a:grpSpLocks noChangeAspect="1"/>
          </p:cNvGrpSpPr>
          <p:nvPr/>
        </p:nvGrpSpPr>
        <p:grpSpPr bwMode="auto">
          <a:xfrm flipH="1">
            <a:off x="8839200" y="533400"/>
            <a:ext cx="1144588" cy="1144588"/>
            <a:chOff x="240" y="288"/>
            <a:chExt cx="864" cy="864"/>
          </a:xfrm>
        </p:grpSpPr>
        <p:sp>
          <p:nvSpPr>
            <p:cNvPr id="6262" name="AutoShape 11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3" name="Oval 11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4" name="Oval 12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65" name="Group 121"/>
          <p:cNvGrpSpPr>
            <a:grpSpLocks noChangeAspect="1"/>
          </p:cNvGrpSpPr>
          <p:nvPr/>
        </p:nvGrpSpPr>
        <p:grpSpPr bwMode="auto">
          <a:xfrm rot="18900000" flipH="1">
            <a:off x="8233569" y="527844"/>
            <a:ext cx="1144588" cy="1143000"/>
            <a:chOff x="240" y="288"/>
            <a:chExt cx="864" cy="864"/>
          </a:xfrm>
        </p:grpSpPr>
        <p:sp>
          <p:nvSpPr>
            <p:cNvPr id="6266" name="AutoShape 12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" name="Oval 12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8" name="Oval 12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69" name="Group 125"/>
          <p:cNvGrpSpPr>
            <a:grpSpLocks noChangeAspect="1"/>
          </p:cNvGrpSpPr>
          <p:nvPr/>
        </p:nvGrpSpPr>
        <p:grpSpPr bwMode="auto">
          <a:xfrm rot="16200000" flipH="1">
            <a:off x="7629525" y="528638"/>
            <a:ext cx="1144587" cy="1144588"/>
            <a:chOff x="240" y="288"/>
            <a:chExt cx="864" cy="864"/>
          </a:xfrm>
        </p:grpSpPr>
        <p:sp>
          <p:nvSpPr>
            <p:cNvPr id="6270" name="AutoShape 12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71" name="Oval 12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72" name="Oval 12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73" name="Group 129"/>
          <p:cNvGrpSpPr>
            <a:grpSpLocks noChangeAspect="1"/>
          </p:cNvGrpSpPr>
          <p:nvPr/>
        </p:nvGrpSpPr>
        <p:grpSpPr bwMode="auto">
          <a:xfrm rot="13500000" flipH="1">
            <a:off x="7024688" y="528638"/>
            <a:ext cx="1143000" cy="1144587"/>
            <a:chOff x="240" y="288"/>
            <a:chExt cx="864" cy="864"/>
          </a:xfrm>
        </p:grpSpPr>
        <p:sp>
          <p:nvSpPr>
            <p:cNvPr id="6274" name="AutoShape 13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75" name="Oval 13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76" name="Oval 13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77" name="Group 133"/>
          <p:cNvGrpSpPr>
            <a:grpSpLocks noChangeAspect="1"/>
          </p:cNvGrpSpPr>
          <p:nvPr/>
        </p:nvGrpSpPr>
        <p:grpSpPr bwMode="auto">
          <a:xfrm rot="10800000" flipH="1">
            <a:off x="6419850" y="528638"/>
            <a:ext cx="1144588" cy="1144587"/>
            <a:chOff x="240" y="288"/>
            <a:chExt cx="864" cy="864"/>
          </a:xfrm>
        </p:grpSpPr>
        <p:sp>
          <p:nvSpPr>
            <p:cNvPr id="6278" name="AutoShape 134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79" name="Oval 135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0" name="Oval 136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81" name="Group 137"/>
          <p:cNvGrpSpPr>
            <a:grpSpLocks noChangeAspect="1"/>
          </p:cNvGrpSpPr>
          <p:nvPr/>
        </p:nvGrpSpPr>
        <p:grpSpPr bwMode="auto">
          <a:xfrm rot="8100000" flipH="1">
            <a:off x="5814219" y="527844"/>
            <a:ext cx="1144588" cy="1143000"/>
            <a:chOff x="240" y="288"/>
            <a:chExt cx="864" cy="864"/>
          </a:xfrm>
        </p:grpSpPr>
        <p:sp>
          <p:nvSpPr>
            <p:cNvPr id="6282" name="AutoShape 138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3" name="Oval 139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4" name="Oval 140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85" name="Group 141"/>
          <p:cNvGrpSpPr>
            <a:grpSpLocks noChangeAspect="1"/>
          </p:cNvGrpSpPr>
          <p:nvPr/>
        </p:nvGrpSpPr>
        <p:grpSpPr bwMode="auto">
          <a:xfrm rot="5400000" flipH="1">
            <a:off x="5210175" y="528638"/>
            <a:ext cx="1144587" cy="1144588"/>
            <a:chOff x="240" y="288"/>
            <a:chExt cx="864" cy="864"/>
          </a:xfrm>
        </p:grpSpPr>
        <p:sp>
          <p:nvSpPr>
            <p:cNvPr id="6286" name="AutoShape 14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" name="Oval 14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8" name="Oval 14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89" name="Group 145"/>
          <p:cNvGrpSpPr>
            <a:grpSpLocks noChangeAspect="1"/>
          </p:cNvGrpSpPr>
          <p:nvPr/>
        </p:nvGrpSpPr>
        <p:grpSpPr bwMode="auto">
          <a:xfrm rot="2700000" flipH="1">
            <a:off x="4605338" y="528638"/>
            <a:ext cx="1143000" cy="1144587"/>
            <a:chOff x="240" y="288"/>
            <a:chExt cx="864" cy="864"/>
          </a:xfrm>
        </p:grpSpPr>
        <p:sp>
          <p:nvSpPr>
            <p:cNvPr id="6290" name="AutoShape 146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1" name="Oval 147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2" name="Oval 148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93" name="Group 149"/>
          <p:cNvGrpSpPr>
            <a:grpSpLocks noChangeAspect="1"/>
          </p:cNvGrpSpPr>
          <p:nvPr/>
        </p:nvGrpSpPr>
        <p:grpSpPr bwMode="auto">
          <a:xfrm flipH="1">
            <a:off x="4000500" y="528638"/>
            <a:ext cx="1144588" cy="1144587"/>
            <a:chOff x="240" y="288"/>
            <a:chExt cx="864" cy="864"/>
          </a:xfrm>
        </p:grpSpPr>
        <p:sp>
          <p:nvSpPr>
            <p:cNvPr id="6294" name="AutoShape 150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5" name="Oval 151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6" name="Oval 152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05" name="Group 161"/>
          <p:cNvGrpSpPr>
            <a:grpSpLocks noChangeAspect="1"/>
          </p:cNvGrpSpPr>
          <p:nvPr/>
        </p:nvGrpSpPr>
        <p:grpSpPr bwMode="auto">
          <a:xfrm>
            <a:off x="3543300" y="76200"/>
            <a:ext cx="2057400" cy="2057400"/>
            <a:chOff x="240" y="288"/>
            <a:chExt cx="864" cy="864"/>
          </a:xfrm>
        </p:grpSpPr>
        <p:sp>
          <p:nvSpPr>
            <p:cNvPr id="6306" name="AutoShape 162"/>
            <p:cNvSpPr>
              <a:spLocks noChangeAspect="1" noChangeArrowheads="1"/>
            </p:cNvSpPr>
            <p:nvPr/>
          </p:nvSpPr>
          <p:spPr bwMode="auto">
            <a:xfrm>
              <a:off x="240" y="288"/>
              <a:ext cx="864" cy="864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07" name="Oval 163"/>
            <p:cNvSpPr>
              <a:spLocks noChangeAspect="1" noChangeArrowheads="1"/>
            </p:cNvSpPr>
            <p:nvPr/>
          </p:nvSpPr>
          <p:spPr bwMode="auto">
            <a:xfrm>
              <a:off x="489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08" name="Oval 164"/>
            <p:cNvSpPr>
              <a:spLocks noChangeAspect="1" noChangeArrowheads="1"/>
            </p:cNvSpPr>
            <p:nvPr/>
          </p:nvSpPr>
          <p:spPr bwMode="auto">
            <a:xfrm>
              <a:off x="768" y="546"/>
              <a:ext cx="87" cy="8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09" name="Group 165"/>
          <p:cNvGrpSpPr>
            <a:grpSpLocks noChangeAspect="1"/>
          </p:cNvGrpSpPr>
          <p:nvPr/>
        </p:nvGrpSpPr>
        <p:grpSpPr bwMode="auto">
          <a:xfrm flipH="1" flipV="1">
            <a:off x="4686300" y="593725"/>
            <a:ext cx="457200" cy="457200"/>
            <a:chOff x="864" y="3264"/>
            <a:chExt cx="192" cy="192"/>
          </a:xfrm>
        </p:grpSpPr>
        <p:sp>
          <p:nvSpPr>
            <p:cNvPr id="6310" name="Rectangle 166"/>
            <p:cNvSpPr>
              <a:spLocks noChangeAspect="1" noChangeArrowheads="1"/>
            </p:cNvSpPr>
            <p:nvPr/>
          </p:nvSpPr>
          <p:spPr bwMode="auto">
            <a:xfrm>
              <a:off x="864" y="3264"/>
              <a:ext cx="192" cy="19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11" name="AutoShape 167"/>
            <p:cNvSpPr>
              <a:spLocks noChangeAspect="1" noChangeArrowheads="1"/>
            </p:cNvSpPr>
            <p:nvPr/>
          </p:nvSpPr>
          <p:spPr bwMode="auto">
            <a:xfrm rot="5400000">
              <a:off x="922" y="3285"/>
              <a:ext cx="75" cy="150"/>
            </a:xfrm>
            <a:prstGeom prst="moon">
              <a:avLst>
                <a:gd name="adj" fmla="val 50000"/>
              </a:avLst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321" name="AutoShape 177"/>
          <p:cNvSpPr>
            <a:spLocks noChangeArrowheads="1"/>
          </p:cNvSpPr>
          <p:nvPr/>
        </p:nvSpPr>
        <p:spPr bwMode="auto">
          <a:xfrm flipV="1">
            <a:off x="3886200" y="914400"/>
            <a:ext cx="1371600" cy="838200"/>
          </a:xfrm>
          <a:custGeom>
            <a:avLst/>
            <a:gdLst>
              <a:gd name="G0" fmla="+- 10377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377"/>
              <a:gd name="G18" fmla="*/ 10377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377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377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11 w 21600"/>
              <a:gd name="T15" fmla="*/ 10800 h 21600"/>
              <a:gd name="T16" fmla="*/ 10800 w 21600"/>
              <a:gd name="T17" fmla="*/ 423 h 21600"/>
              <a:gd name="T18" fmla="*/ 2138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423" y="10800"/>
                </a:moveTo>
                <a:cubicBezTo>
                  <a:pt x="423" y="5068"/>
                  <a:pt x="5068" y="423"/>
                  <a:pt x="10800" y="423"/>
                </a:cubicBezTo>
                <a:cubicBezTo>
                  <a:pt x="16531" y="422"/>
                  <a:pt x="21176" y="5068"/>
                  <a:pt x="21177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338" name="Rectangle 194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3" name="Rectangle 199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" action="ppaction://hlinkshowjump?jump=nextslide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6344" name="Rectangle 200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Yeah!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very happy and healthy.  You picked the right lunch box with good food.</a:t>
            </a:r>
            <a:endParaRPr lang="en-US" sz="360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63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mm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2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1" grpId="0" animBg="1" autoUpdateAnimBg="0"/>
      <p:bldP spid="6344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3200">
                <a:solidFill>
                  <a:srgbClr val="FFFFFF"/>
                </a:solidFill>
              </a:rPr>
              <a:t>Question 3 What Biblical character was Harriet Tubman called? </a:t>
            </a:r>
          </a:p>
        </p:txBody>
      </p:sp>
      <p:sp>
        <p:nvSpPr>
          <p:cNvPr id="19484" name="Rectangle 28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838200" y="3581400"/>
            <a:ext cx="3124200" cy="1828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" action="ppaction://hlinkshowjump?jump=nextslide"/>
              </a:rPr>
              <a:t>*Mary*</a:t>
            </a:r>
            <a:endParaRPr lang="en-US"/>
          </a:p>
        </p:txBody>
      </p:sp>
      <p:sp>
        <p:nvSpPr>
          <p:cNvPr id="19485" name="Rectangle 29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029200" y="3581400"/>
            <a:ext cx="3124200" cy="1828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bg2"/>
                </a:solidFill>
                <a:hlinkClick r:id="rId2" action="ppaction://hlinksldjump"/>
              </a:rPr>
              <a:t>*Moses*</a:t>
            </a:r>
            <a:endParaRPr lang="en-US"/>
          </a:p>
        </p:txBody>
      </p:sp>
    </p:spTree>
  </p:cSld>
  <p:clrMapOvr>
    <a:masterClrMapping/>
  </p:clrMapOvr>
  <p:transition advClick="0">
    <p:cut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84" grpId="0" build="p" autoUpdateAnimBg="0" advAuto="0"/>
      <p:bldP spid="19485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Bad Answer 3</a:t>
            </a:r>
          </a:p>
        </p:txBody>
      </p:sp>
      <p:grpSp>
        <p:nvGrpSpPr>
          <p:cNvPr id="20562" name="Group 82"/>
          <p:cNvGrpSpPr>
            <a:grpSpLocks/>
          </p:cNvGrpSpPr>
          <p:nvPr/>
        </p:nvGrpSpPr>
        <p:grpSpPr bwMode="auto">
          <a:xfrm>
            <a:off x="9144000" y="528638"/>
            <a:ext cx="1143000" cy="1143000"/>
            <a:chOff x="2640" y="2016"/>
            <a:chExt cx="576" cy="576"/>
          </a:xfrm>
        </p:grpSpPr>
        <p:grpSp>
          <p:nvGrpSpPr>
            <p:cNvPr id="20563" name="Group 83"/>
            <p:cNvGrpSpPr>
              <a:grpSpLocks/>
            </p:cNvGrpSpPr>
            <p:nvPr/>
          </p:nvGrpSpPr>
          <p:grpSpPr bwMode="auto">
            <a:xfrm>
              <a:off x="2640" y="2016"/>
              <a:ext cx="576" cy="576"/>
              <a:chOff x="2640" y="2016"/>
              <a:chExt cx="576" cy="576"/>
            </a:xfrm>
          </p:grpSpPr>
          <p:sp>
            <p:nvSpPr>
              <p:cNvPr id="20564" name="Oval 84"/>
              <p:cNvSpPr>
                <a:spLocks noChangeArrowheads="1"/>
              </p:cNvSpPr>
              <p:nvPr/>
            </p:nvSpPr>
            <p:spPr bwMode="auto">
              <a:xfrm>
                <a:off x="2640" y="2016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5" name="Line 85"/>
              <p:cNvSpPr>
                <a:spLocks noChangeShapeType="1"/>
              </p:cNvSpPr>
              <p:nvPr/>
            </p:nvSpPr>
            <p:spPr bwMode="auto">
              <a:xfrm flipH="1">
                <a:off x="3024" y="230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66" name="Oval 86"/>
            <p:cNvSpPr>
              <a:spLocks noChangeArrowheads="1"/>
            </p:cNvSpPr>
            <p:nvPr/>
          </p:nvSpPr>
          <p:spPr bwMode="auto">
            <a:xfrm>
              <a:off x="2928" y="2160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67" name="Group 87"/>
          <p:cNvGrpSpPr>
            <a:grpSpLocks/>
          </p:cNvGrpSpPr>
          <p:nvPr/>
        </p:nvGrpSpPr>
        <p:grpSpPr bwMode="auto">
          <a:xfrm>
            <a:off x="8839200" y="533400"/>
            <a:ext cx="1144588" cy="1144588"/>
            <a:chOff x="5568" y="336"/>
            <a:chExt cx="721" cy="721"/>
          </a:xfrm>
        </p:grpSpPr>
        <p:sp>
          <p:nvSpPr>
            <p:cNvPr id="20568" name="AutoShape 88"/>
            <p:cNvSpPr>
              <a:spLocks noChangeAspect="1" noChangeArrowheads="1"/>
            </p:cNvSpPr>
            <p:nvPr/>
          </p:nvSpPr>
          <p:spPr bwMode="auto">
            <a:xfrm flipH="1">
              <a:off x="5568" y="336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9" name="Oval 89"/>
            <p:cNvSpPr>
              <a:spLocks noChangeAspect="1" noChangeArrowheads="1"/>
            </p:cNvSpPr>
            <p:nvPr/>
          </p:nvSpPr>
          <p:spPr bwMode="auto">
            <a:xfrm flipH="1">
              <a:off x="6009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0" name="Oval 90"/>
            <p:cNvSpPr>
              <a:spLocks noChangeAspect="1" noChangeArrowheads="1"/>
            </p:cNvSpPr>
            <p:nvPr/>
          </p:nvSpPr>
          <p:spPr bwMode="auto">
            <a:xfrm flipH="1">
              <a:off x="5776" y="551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71" name="Group 91"/>
          <p:cNvGrpSpPr>
            <a:grpSpLocks/>
          </p:cNvGrpSpPr>
          <p:nvPr/>
        </p:nvGrpSpPr>
        <p:grpSpPr bwMode="auto">
          <a:xfrm>
            <a:off x="8234363" y="527050"/>
            <a:ext cx="1143000" cy="1144588"/>
            <a:chOff x="5187" y="332"/>
            <a:chExt cx="720" cy="721"/>
          </a:xfrm>
        </p:grpSpPr>
        <p:sp>
          <p:nvSpPr>
            <p:cNvPr id="20572" name="AutoShape 92"/>
            <p:cNvSpPr>
              <a:spLocks noChangeAspect="1" noChangeArrowheads="1"/>
            </p:cNvSpPr>
            <p:nvPr/>
          </p:nvSpPr>
          <p:spPr bwMode="auto">
            <a:xfrm rot="18900000" flipH="1">
              <a:off x="5186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3" name="Oval 93"/>
            <p:cNvSpPr>
              <a:spLocks noChangeAspect="1" noChangeArrowheads="1"/>
            </p:cNvSpPr>
            <p:nvPr/>
          </p:nvSpPr>
          <p:spPr bwMode="auto">
            <a:xfrm rot="18900000" flipH="1">
              <a:off x="5516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4" name="Oval 94"/>
            <p:cNvSpPr>
              <a:spLocks noChangeAspect="1" noChangeArrowheads="1"/>
            </p:cNvSpPr>
            <p:nvPr/>
          </p:nvSpPr>
          <p:spPr bwMode="auto">
            <a:xfrm rot="18900000" flipH="1">
              <a:off x="5351" y="66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75" name="Group 95"/>
          <p:cNvGrpSpPr>
            <a:grpSpLocks/>
          </p:cNvGrpSpPr>
          <p:nvPr/>
        </p:nvGrpSpPr>
        <p:grpSpPr bwMode="auto">
          <a:xfrm>
            <a:off x="7629525" y="528638"/>
            <a:ext cx="1144588" cy="1144587"/>
            <a:chOff x="4806" y="333"/>
            <a:chExt cx="721" cy="721"/>
          </a:xfrm>
        </p:grpSpPr>
        <p:sp>
          <p:nvSpPr>
            <p:cNvPr id="20576" name="AutoShape 96"/>
            <p:cNvSpPr>
              <a:spLocks noChangeAspect="1" noChangeArrowheads="1"/>
            </p:cNvSpPr>
            <p:nvPr/>
          </p:nvSpPr>
          <p:spPr bwMode="auto">
            <a:xfrm rot="16200000" flipH="1">
              <a:off x="4806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7" name="Oval 97"/>
            <p:cNvSpPr>
              <a:spLocks noChangeAspect="1" noChangeArrowheads="1"/>
            </p:cNvSpPr>
            <p:nvPr/>
          </p:nvSpPr>
          <p:spPr bwMode="auto">
            <a:xfrm rot="16200000" flipH="1">
              <a:off x="5021" y="540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8" name="Oval 98"/>
            <p:cNvSpPr>
              <a:spLocks noChangeAspect="1" noChangeArrowheads="1"/>
            </p:cNvSpPr>
            <p:nvPr/>
          </p:nvSpPr>
          <p:spPr bwMode="auto">
            <a:xfrm rot="16200000" flipH="1">
              <a:off x="5021" y="773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79" name="Group 99"/>
          <p:cNvGrpSpPr>
            <a:grpSpLocks/>
          </p:cNvGrpSpPr>
          <p:nvPr/>
        </p:nvGrpSpPr>
        <p:grpSpPr bwMode="auto">
          <a:xfrm>
            <a:off x="7024688" y="528638"/>
            <a:ext cx="1143000" cy="1144587"/>
            <a:chOff x="4425" y="333"/>
            <a:chExt cx="720" cy="721"/>
          </a:xfrm>
        </p:grpSpPr>
        <p:sp>
          <p:nvSpPr>
            <p:cNvPr id="20580" name="AutoShape 100"/>
            <p:cNvSpPr>
              <a:spLocks noChangeAspect="1" noChangeArrowheads="1"/>
            </p:cNvSpPr>
            <p:nvPr/>
          </p:nvSpPr>
          <p:spPr bwMode="auto">
            <a:xfrm rot="13500000" flipH="1">
              <a:off x="4425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1" name="Oval 101"/>
            <p:cNvSpPr>
              <a:spLocks noChangeAspect="1" noChangeArrowheads="1"/>
            </p:cNvSpPr>
            <p:nvPr/>
          </p:nvSpPr>
          <p:spPr bwMode="auto">
            <a:xfrm rot="13500000" flipH="1">
              <a:off x="4588" y="651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2" name="Oval 102"/>
            <p:cNvSpPr>
              <a:spLocks noChangeAspect="1" noChangeArrowheads="1"/>
            </p:cNvSpPr>
            <p:nvPr/>
          </p:nvSpPr>
          <p:spPr bwMode="auto">
            <a:xfrm rot="13500000" flipH="1">
              <a:off x="4753" y="816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83" name="Group 103"/>
          <p:cNvGrpSpPr>
            <a:grpSpLocks/>
          </p:cNvGrpSpPr>
          <p:nvPr/>
        </p:nvGrpSpPr>
        <p:grpSpPr bwMode="auto">
          <a:xfrm>
            <a:off x="6419850" y="528638"/>
            <a:ext cx="1144588" cy="1144587"/>
            <a:chOff x="4044" y="333"/>
            <a:chExt cx="721" cy="721"/>
          </a:xfrm>
        </p:grpSpPr>
        <p:sp>
          <p:nvSpPr>
            <p:cNvPr id="20584" name="AutoShape 104"/>
            <p:cNvSpPr>
              <a:spLocks noChangeAspect="1" noChangeArrowheads="1"/>
            </p:cNvSpPr>
            <p:nvPr/>
          </p:nvSpPr>
          <p:spPr bwMode="auto">
            <a:xfrm rot="10800000" flipH="1">
              <a:off x="4044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5" name="Oval 105"/>
            <p:cNvSpPr>
              <a:spLocks noChangeAspect="1" noChangeArrowheads="1"/>
            </p:cNvSpPr>
            <p:nvPr/>
          </p:nvSpPr>
          <p:spPr bwMode="auto">
            <a:xfrm rot="10800000" flipH="1">
              <a:off x="4252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6" name="Oval 106"/>
            <p:cNvSpPr>
              <a:spLocks noChangeAspect="1" noChangeArrowheads="1"/>
            </p:cNvSpPr>
            <p:nvPr/>
          </p:nvSpPr>
          <p:spPr bwMode="auto">
            <a:xfrm rot="10800000" flipH="1">
              <a:off x="4485" y="765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87" name="Group 107"/>
          <p:cNvGrpSpPr>
            <a:grpSpLocks/>
          </p:cNvGrpSpPr>
          <p:nvPr/>
        </p:nvGrpSpPr>
        <p:grpSpPr bwMode="auto">
          <a:xfrm>
            <a:off x="5815013" y="527050"/>
            <a:ext cx="1143000" cy="1144588"/>
            <a:chOff x="3663" y="332"/>
            <a:chExt cx="720" cy="721"/>
          </a:xfrm>
        </p:grpSpPr>
        <p:sp>
          <p:nvSpPr>
            <p:cNvPr id="20588" name="AutoShape 108"/>
            <p:cNvSpPr>
              <a:spLocks noChangeAspect="1" noChangeArrowheads="1"/>
            </p:cNvSpPr>
            <p:nvPr/>
          </p:nvSpPr>
          <p:spPr bwMode="auto">
            <a:xfrm rot="8100000" flipH="1">
              <a:off x="3662" y="333"/>
              <a:ext cx="721" cy="720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9" name="Oval 109"/>
            <p:cNvSpPr>
              <a:spLocks noChangeAspect="1" noChangeArrowheads="1"/>
            </p:cNvSpPr>
            <p:nvPr/>
          </p:nvSpPr>
          <p:spPr bwMode="auto">
            <a:xfrm rot="8100000" flipH="1">
              <a:off x="3981" y="814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0" name="Oval 110"/>
            <p:cNvSpPr>
              <a:spLocks noChangeAspect="1" noChangeArrowheads="1"/>
            </p:cNvSpPr>
            <p:nvPr/>
          </p:nvSpPr>
          <p:spPr bwMode="auto">
            <a:xfrm rot="8100000" flipH="1">
              <a:off x="4146" y="64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91" name="Group 111"/>
          <p:cNvGrpSpPr>
            <a:grpSpLocks/>
          </p:cNvGrpSpPr>
          <p:nvPr/>
        </p:nvGrpSpPr>
        <p:grpSpPr bwMode="auto">
          <a:xfrm>
            <a:off x="5210175" y="528638"/>
            <a:ext cx="1144588" cy="1144587"/>
            <a:chOff x="3282" y="333"/>
            <a:chExt cx="721" cy="721"/>
          </a:xfrm>
        </p:grpSpPr>
        <p:sp>
          <p:nvSpPr>
            <p:cNvPr id="20592" name="AutoShape 112"/>
            <p:cNvSpPr>
              <a:spLocks noChangeAspect="1" noChangeArrowheads="1"/>
            </p:cNvSpPr>
            <p:nvPr/>
          </p:nvSpPr>
          <p:spPr bwMode="auto">
            <a:xfrm rot="5400000" flipH="1">
              <a:off x="3282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3" name="Oval 113"/>
            <p:cNvSpPr>
              <a:spLocks noChangeAspect="1" noChangeArrowheads="1"/>
            </p:cNvSpPr>
            <p:nvPr/>
          </p:nvSpPr>
          <p:spPr bwMode="auto">
            <a:xfrm rot="5400000" flipH="1">
              <a:off x="3715" y="772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4" name="Oval 114"/>
            <p:cNvSpPr>
              <a:spLocks noChangeAspect="1" noChangeArrowheads="1"/>
            </p:cNvSpPr>
            <p:nvPr/>
          </p:nvSpPr>
          <p:spPr bwMode="auto">
            <a:xfrm rot="5400000" flipH="1">
              <a:off x="3715" y="539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95" name="Group 115"/>
          <p:cNvGrpSpPr>
            <a:grpSpLocks/>
          </p:cNvGrpSpPr>
          <p:nvPr/>
        </p:nvGrpSpPr>
        <p:grpSpPr bwMode="auto">
          <a:xfrm>
            <a:off x="4605338" y="528638"/>
            <a:ext cx="1143000" cy="1144587"/>
            <a:chOff x="2901" y="333"/>
            <a:chExt cx="720" cy="721"/>
          </a:xfrm>
        </p:grpSpPr>
        <p:sp>
          <p:nvSpPr>
            <p:cNvPr id="20596" name="AutoShape 116"/>
            <p:cNvSpPr>
              <a:spLocks noChangeAspect="1" noChangeArrowheads="1"/>
            </p:cNvSpPr>
            <p:nvPr/>
          </p:nvSpPr>
          <p:spPr bwMode="auto">
            <a:xfrm rot="2700000" flipH="1">
              <a:off x="2901" y="333"/>
              <a:ext cx="720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7" name="Oval 117"/>
            <p:cNvSpPr>
              <a:spLocks noChangeAspect="1" noChangeArrowheads="1"/>
            </p:cNvSpPr>
            <p:nvPr/>
          </p:nvSpPr>
          <p:spPr bwMode="auto">
            <a:xfrm rot="2700000" flipH="1">
              <a:off x="3383" y="662"/>
              <a:ext cx="73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8" name="Oval 118"/>
            <p:cNvSpPr>
              <a:spLocks noChangeAspect="1" noChangeArrowheads="1"/>
            </p:cNvSpPr>
            <p:nvPr/>
          </p:nvSpPr>
          <p:spPr bwMode="auto">
            <a:xfrm rot="2700000" flipH="1">
              <a:off x="3220" y="497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99" name="Group 119"/>
          <p:cNvGrpSpPr>
            <a:grpSpLocks/>
          </p:cNvGrpSpPr>
          <p:nvPr/>
        </p:nvGrpSpPr>
        <p:grpSpPr bwMode="auto">
          <a:xfrm>
            <a:off x="4000500" y="528638"/>
            <a:ext cx="1144588" cy="1144587"/>
            <a:chOff x="2520" y="333"/>
            <a:chExt cx="721" cy="721"/>
          </a:xfrm>
        </p:grpSpPr>
        <p:sp>
          <p:nvSpPr>
            <p:cNvPr id="20600" name="AutoShape 120"/>
            <p:cNvSpPr>
              <a:spLocks noChangeAspect="1" noChangeArrowheads="1"/>
            </p:cNvSpPr>
            <p:nvPr/>
          </p:nvSpPr>
          <p:spPr bwMode="auto">
            <a:xfrm flipH="1">
              <a:off x="2520" y="333"/>
              <a:ext cx="721" cy="721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Oval 121"/>
            <p:cNvSpPr>
              <a:spLocks noChangeAspect="1" noChangeArrowheads="1"/>
            </p:cNvSpPr>
            <p:nvPr/>
          </p:nvSpPr>
          <p:spPr bwMode="auto">
            <a:xfrm flipH="1">
              <a:off x="2961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2" name="Oval 122"/>
            <p:cNvSpPr>
              <a:spLocks noChangeAspect="1" noChangeArrowheads="1"/>
            </p:cNvSpPr>
            <p:nvPr/>
          </p:nvSpPr>
          <p:spPr bwMode="auto">
            <a:xfrm flipH="1">
              <a:off x="2728" y="548"/>
              <a:ext cx="7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603" name="Group 123"/>
          <p:cNvGrpSpPr>
            <a:grpSpLocks/>
          </p:cNvGrpSpPr>
          <p:nvPr/>
        </p:nvGrpSpPr>
        <p:grpSpPr bwMode="auto">
          <a:xfrm>
            <a:off x="3543300" y="76200"/>
            <a:ext cx="2057400" cy="2057400"/>
            <a:chOff x="2232" y="48"/>
            <a:chExt cx="1296" cy="1296"/>
          </a:xfrm>
        </p:grpSpPr>
        <p:sp>
          <p:nvSpPr>
            <p:cNvPr id="20604" name="AutoShape 124"/>
            <p:cNvSpPr>
              <a:spLocks noChangeAspect="1" noChangeArrowheads="1"/>
            </p:cNvSpPr>
            <p:nvPr/>
          </p:nvSpPr>
          <p:spPr bwMode="auto">
            <a:xfrm>
              <a:off x="2232" y="48"/>
              <a:ext cx="1296" cy="1296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5" name="Oval 125"/>
            <p:cNvSpPr>
              <a:spLocks noChangeAspect="1" noChangeArrowheads="1"/>
            </p:cNvSpPr>
            <p:nvPr/>
          </p:nvSpPr>
          <p:spPr bwMode="auto">
            <a:xfrm>
              <a:off x="2606" y="435"/>
              <a:ext cx="130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6" name="Oval 126"/>
            <p:cNvSpPr>
              <a:spLocks noChangeAspect="1" noChangeArrowheads="1"/>
            </p:cNvSpPr>
            <p:nvPr/>
          </p:nvSpPr>
          <p:spPr bwMode="auto">
            <a:xfrm>
              <a:off x="3024" y="435"/>
              <a:ext cx="131" cy="1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607" name="Group 127"/>
          <p:cNvGrpSpPr>
            <a:grpSpLocks/>
          </p:cNvGrpSpPr>
          <p:nvPr/>
        </p:nvGrpSpPr>
        <p:grpSpPr bwMode="auto">
          <a:xfrm>
            <a:off x="4191000" y="1371600"/>
            <a:ext cx="320675" cy="554038"/>
            <a:chOff x="2640" y="864"/>
            <a:chExt cx="202" cy="349"/>
          </a:xfrm>
        </p:grpSpPr>
        <p:grpSp>
          <p:nvGrpSpPr>
            <p:cNvPr id="20608" name="Group 128"/>
            <p:cNvGrpSpPr>
              <a:grpSpLocks/>
            </p:cNvGrpSpPr>
            <p:nvPr/>
          </p:nvGrpSpPr>
          <p:grpSpPr bwMode="auto">
            <a:xfrm rot="20694294" flipH="1">
              <a:off x="2640" y="864"/>
              <a:ext cx="202" cy="349"/>
              <a:chOff x="2736" y="2112"/>
              <a:chExt cx="288" cy="397"/>
            </a:xfrm>
          </p:grpSpPr>
          <p:grpSp>
            <p:nvGrpSpPr>
              <p:cNvPr id="20609" name="Group 129"/>
              <p:cNvGrpSpPr>
                <a:grpSpLocks/>
              </p:cNvGrpSpPr>
              <p:nvPr/>
            </p:nvGrpSpPr>
            <p:grpSpPr bwMode="auto">
              <a:xfrm>
                <a:off x="2736" y="2112"/>
                <a:ext cx="288" cy="397"/>
                <a:chOff x="2640" y="2160"/>
                <a:chExt cx="288" cy="432"/>
              </a:xfrm>
            </p:grpSpPr>
            <p:sp>
              <p:nvSpPr>
                <p:cNvPr id="20610" name="AutoShape 130"/>
                <p:cNvSpPr>
                  <a:spLocks noChangeArrowheads="1"/>
                </p:cNvSpPr>
                <p:nvPr/>
              </p:nvSpPr>
              <p:spPr bwMode="auto">
                <a:xfrm>
                  <a:off x="2640" y="2160"/>
                  <a:ext cx="288" cy="432"/>
                </a:xfrm>
                <a:custGeom>
                  <a:avLst/>
                  <a:gdLst>
                    <a:gd name="G0" fmla="+- 252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2520"/>
                    <a:gd name="G18" fmla="*/ 252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252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252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7460 w 21600"/>
                    <a:gd name="T15" fmla="*/ 10800 h 21600"/>
                    <a:gd name="T16" fmla="*/ 10800 w 21600"/>
                    <a:gd name="T17" fmla="*/ 13320 h 21600"/>
                    <a:gd name="T18" fmla="*/ 414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3320" y="10800"/>
                      </a:moveTo>
                      <a:cubicBezTo>
                        <a:pt x="13320" y="12191"/>
                        <a:pt x="12191" y="13320"/>
                        <a:pt x="10800" y="13320"/>
                      </a:cubicBezTo>
                      <a:cubicBezTo>
                        <a:pt x="9408" y="13320"/>
                        <a:pt x="8280" y="12191"/>
                        <a:pt x="828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11" name="Oval 131"/>
                <p:cNvSpPr>
                  <a:spLocks noChangeArrowheads="1"/>
                </p:cNvSpPr>
                <p:nvPr/>
              </p:nvSpPr>
              <p:spPr bwMode="auto">
                <a:xfrm>
                  <a:off x="2640" y="2304"/>
                  <a:ext cx="288" cy="13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0612" name="Oval 132"/>
              <p:cNvSpPr>
                <a:spLocks noChangeArrowheads="1"/>
              </p:cNvSpPr>
              <p:nvPr/>
            </p:nvSpPr>
            <p:spPr bwMode="auto">
              <a:xfrm>
                <a:off x="2736" y="2256"/>
                <a:ext cx="288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613" name="Arc 133"/>
            <p:cNvSpPr>
              <a:spLocks/>
            </p:cNvSpPr>
            <p:nvPr/>
          </p:nvSpPr>
          <p:spPr bwMode="auto">
            <a:xfrm>
              <a:off x="2736" y="1008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32317"/>
                <a:gd name="T2" fmla="*/ 18754 w 21600"/>
                <a:gd name="T3" fmla="*/ 32317 h 32317"/>
                <a:gd name="T4" fmla="*/ 0 w 21600"/>
                <a:gd name="T5" fmla="*/ 21600 h 32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31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</a:path>
                <a:path w="21600" h="3231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5359"/>
                    <a:pt x="20618" y="29053"/>
                    <a:pt x="18753" y="3231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18" name="Rectangle 138"/>
          <p:cNvSpPr>
            <a:spLocks noChangeArrowheads="1"/>
          </p:cNvSpPr>
          <p:nvPr/>
        </p:nvSpPr>
        <p:spPr bwMode="auto">
          <a:xfrm>
            <a:off x="609600" y="2667000"/>
            <a:ext cx="7924800" cy="76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3" name="Rectangle 143"/>
          <p:cNvSpPr>
            <a:spLocks noChangeArrowheads="1"/>
          </p:cNvSpPr>
          <p:nvPr/>
        </p:nvSpPr>
        <p:spPr bwMode="auto">
          <a:xfrm>
            <a:off x="7162800" y="6019800"/>
            <a:ext cx="130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  <a:latin typeface="Arial" charset="0"/>
                <a:hlinkClick r:id="rId4" action="ppaction://hlinksldjump"/>
              </a:rPr>
              <a:t>Next Question</a:t>
            </a:r>
            <a:endParaRPr lang="en-US" sz="14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0624" name="Rectangle 144"/>
          <p:cNvSpPr>
            <a:spLocks noChangeArrowheads="1"/>
          </p:cNvSpPr>
          <p:nvPr/>
        </p:nvSpPr>
        <p:spPr bwMode="auto">
          <a:xfrm>
            <a:off x="1371600" y="2895600"/>
            <a:ext cx="6400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Yuck!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FF"/>
                </a:solidFill>
                <a:latin typeface="Arial" charset="0"/>
              </a:rPr>
              <a:t>Happy is unhappy and sick.  You picked the wrong lunch box with moldy food.</a:t>
            </a:r>
          </a:p>
        </p:txBody>
      </p:sp>
    </p:spTree>
  </p:cSld>
  <p:clrMapOvr>
    <a:masterClrMapping/>
  </p:clrMapOvr>
  <p:transition advClick="0">
    <p:cut/>
    <p:sndAc>
      <p:stSnd loop="1">
        <p:snd r:embed="rId2" name="HAPP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600"/>
                            </p:stCondLst>
                            <p:childTnLst>
                              <p:par>
                                <p:cTn id="40" presetID="23" presetClass="entr" presetSubtype="28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yu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7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4" grpId="0" build="p" autoUpdateAnimBg="0" advAuto="0"/>
    </p:bldLst>
  </p:timing>
</p:sld>
</file>

<file path=ppt/theme/theme1.xml><?xml version="1.0" encoding="utf-8"?>
<a:theme xmlns:a="http://schemas.openxmlformats.org/drawingml/2006/main" name="Happy Game (FTC PowerPak)">
  <a:themeElements>
    <a:clrScheme name="">
      <a:dk1>
        <a:srgbClr val="000000"/>
      </a:dk1>
      <a:lt1>
        <a:srgbClr val="0033CC"/>
      </a:lt1>
      <a:dk2>
        <a:srgbClr val="FFFF00"/>
      </a:dk2>
      <a:lt2>
        <a:srgbClr val="000000"/>
      </a:lt2>
      <a:accent1>
        <a:srgbClr val="000000"/>
      </a:accent1>
      <a:accent2>
        <a:srgbClr val="3333CC"/>
      </a:accent2>
      <a:accent3>
        <a:srgbClr val="AAADE2"/>
      </a:accent3>
      <a:accent4>
        <a:srgbClr val="000000"/>
      </a:accent4>
      <a:accent5>
        <a:srgbClr val="AAAAAA"/>
      </a:accent5>
      <a:accent6>
        <a:srgbClr val="2D2DB9"/>
      </a:accent6>
      <a:hlink>
        <a:srgbClr val="000000"/>
      </a:hlink>
      <a:folHlink>
        <a:srgbClr val="000000"/>
      </a:folHlink>
    </a:clrScheme>
    <a:fontScheme name="Happy Game (FTC PowerPak)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appy Game (FTC PowerPak)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ppy Game (FTC PowerPak)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ppy Game (FTC PowerPak)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ppy Game (FTC PowerPak)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ppy Game (FTC PowerPak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ppy Game (FTC PowerPak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ppy Game (FTC PowerPak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Data\Microsoft\Templates\FTC\Happy Game (FTC PowerPak).pot</Template>
  <TotalTime>29</TotalTime>
  <Words>836</Words>
  <Application>Microsoft PowerPoint</Application>
  <PresentationFormat>On-screen Show (4:3)</PresentationFormat>
  <Paragraphs>129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Times New Roman</vt:lpstr>
      <vt:lpstr>Tahoma</vt:lpstr>
      <vt:lpstr>Arial</vt:lpstr>
      <vt:lpstr>Happy Game (FTC PowerPak)</vt:lpstr>
      <vt:lpstr>Happy Game</vt:lpstr>
      <vt:lpstr>Who was the youngest person to receive the Nobel Peace Prize?</vt:lpstr>
      <vt:lpstr>Bad Answer 1</vt:lpstr>
      <vt:lpstr>Good Answer 1</vt:lpstr>
      <vt:lpstr>Question 2 What famous scientist developed over 300 products from peanuts?</vt:lpstr>
      <vt:lpstr>Bad Answer 2</vt:lpstr>
      <vt:lpstr>Good Answer 2</vt:lpstr>
      <vt:lpstr>Question 3 What Biblical character was Harriet Tubman called? </vt:lpstr>
      <vt:lpstr>Bad Answer 3</vt:lpstr>
      <vt:lpstr>Good Answer 3</vt:lpstr>
      <vt:lpstr>Question 4 Who won 4 gold medals in the 1936 Olympics?</vt:lpstr>
      <vt:lpstr>Bad Answer 4</vt:lpstr>
      <vt:lpstr>Good Answer 4</vt:lpstr>
      <vt:lpstr>Question 5 Who was a famous African American author and poet?</vt:lpstr>
      <vt:lpstr>Bad Answer 5</vt:lpstr>
      <vt:lpstr>Good Answer 5</vt:lpstr>
      <vt:lpstr>Question 6 This man served as  Secretary of State for President George W. Bush.</vt:lpstr>
      <vt:lpstr>Bad Answer 6</vt:lpstr>
      <vt:lpstr>Good Answer 6</vt:lpstr>
      <vt:lpstr>Question 7 This woman was the first black lady to serve as head of federal government agency.</vt:lpstr>
      <vt:lpstr>Bad Answer 7</vt:lpstr>
      <vt:lpstr>Good Answer 7</vt:lpstr>
      <vt:lpstr>Question 8 This man was born a slave and taught to read and write by his owner. </vt:lpstr>
      <vt:lpstr>Bad Answer 8</vt:lpstr>
      <vt:lpstr>Good Answer 8</vt:lpstr>
      <vt:lpstr>Question 9 This man was the first African American to play major league baseball.</vt:lpstr>
      <vt:lpstr>Bad Answer 9</vt:lpstr>
      <vt:lpstr>Good Answer 9</vt:lpstr>
      <vt:lpstr>Question 10 This man was a prominent leader in the Montgomery bus boycott of 1955-1956.</vt:lpstr>
      <vt:lpstr>Bad Answer 10</vt:lpstr>
      <vt:lpstr>Good Answer 10</vt:lpstr>
      <vt:lpstr>The End</vt:lpstr>
    </vt:vector>
  </TitlesOfParts>
  <Company>Jefferson County Schools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Game</dc:title>
  <dc:subject>PowerPak for PowerPoint 1.0</dc:subject>
  <dc:creator>Jefferson County Tech Center</dc:creator>
  <dc:description>Copyright © 2002 Glenna R. Shaw and FTC Publishing_x000d_
All Rights Reserved</dc:description>
  <cp:lastModifiedBy>e200702114</cp:lastModifiedBy>
  <cp:revision>4</cp:revision>
  <dcterms:created xsi:type="dcterms:W3CDTF">2005-03-07T19:11:35Z</dcterms:created>
  <dcterms:modified xsi:type="dcterms:W3CDTF">2008-09-25T20:03:41Z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Glenna R. Shaw</vt:lpwstr>
  </property>
  <property fmtid="{D5CDD505-2E9C-101B-9397-08002B2CF9AE}" pid="3" name="Publisher">
    <vt:lpwstr>FTC Publishing</vt:lpwstr>
  </property>
</Properties>
</file>